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85174"/>
  </p:normalViewPr>
  <p:slideViewPr>
    <p:cSldViewPr snapToGrid="0" snapToObjects="1">
      <p:cViewPr varScale="1">
        <p:scale>
          <a:sx n="88" d="100"/>
          <a:sy n="88" d="100"/>
        </p:scale>
        <p:origin x="36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4FC29E-7957-4169-A240-0D60E564BE3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883AE4-65B4-4908-9A5A-235063C0CCA2}">
      <dgm:prSet/>
      <dgm:spPr/>
      <dgm:t>
        <a:bodyPr/>
        <a:lstStyle/>
        <a:p>
          <a:pPr rtl="0"/>
          <a:r>
            <a:rPr lang="en-US" dirty="0" smtClean="0"/>
            <a:t>Request to the Space X API</a:t>
          </a:r>
          <a:endParaRPr lang="en-US" dirty="0"/>
        </a:p>
      </dgm:t>
    </dgm:pt>
    <dgm:pt modelId="{6486B6A9-201E-4F54-A966-E8E452D34F8C}" type="parTrans" cxnId="{4FC1E338-5EE5-4C44-A756-1C25A6FEF999}">
      <dgm:prSet/>
      <dgm:spPr/>
      <dgm:t>
        <a:bodyPr/>
        <a:lstStyle/>
        <a:p>
          <a:endParaRPr lang="en-US"/>
        </a:p>
      </dgm:t>
    </dgm:pt>
    <dgm:pt modelId="{2B53CEE8-22C5-4AB1-9051-55DED8065925}" type="sibTrans" cxnId="{4FC1E338-5EE5-4C44-A756-1C25A6FEF999}">
      <dgm:prSet/>
      <dgm:spPr/>
      <dgm:t>
        <a:bodyPr/>
        <a:lstStyle/>
        <a:p>
          <a:endParaRPr lang="en-US"/>
        </a:p>
      </dgm:t>
    </dgm:pt>
    <dgm:pt modelId="{B0FBFD12-3F33-466D-9245-E0CE197A1664}">
      <dgm:prSet/>
      <dgm:spPr/>
      <dgm:t>
        <a:bodyPr/>
        <a:lstStyle/>
        <a:p>
          <a:pPr rtl="0"/>
          <a:r>
            <a:rPr lang="en-US" dirty="0" smtClean="0"/>
            <a:t>Clean the Requested Data</a:t>
          </a:r>
          <a:endParaRPr lang="en-US" dirty="0"/>
        </a:p>
      </dgm:t>
    </dgm:pt>
    <dgm:pt modelId="{21D3182E-4FFA-4C09-8F96-A909B7A673D6}" type="parTrans" cxnId="{CE850407-72CA-443B-A2D2-3DB1BE5DB65F}">
      <dgm:prSet/>
      <dgm:spPr/>
      <dgm:t>
        <a:bodyPr/>
        <a:lstStyle/>
        <a:p>
          <a:endParaRPr lang="en-US"/>
        </a:p>
      </dgm:t>
    </dgm:pt>
    <dgm:pt modelId="{9D526179-B972-4803-AB23-A52EC0027B6F}" type="sibTrans" cxnId="{CE850407-72CA-443B-A2D2-3DB1BE5DB65F}">
      <dgm:prSet/>
      <dgm:spPr/>
      <dgm:t>
        <a:bodyPr/>
        <a:lstStyle/>
        <a:p>
          <a:endParaRPr lang="en-US"/>
        </a:p>
      </dgm:t>
    </dgm:pt>
    <dgm:pt modelId="{8F4454A4-066D-415E-845D-112F2B882E35}" type="pres">
      <dgm:prSet presAssocID="{114FC29E-7957-4169-A240-0D60E564BE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5289CA-4CC3-44B7-BF4A-3A05B1A149B2}" type="pres">
      <dgm:prSet presAssocID="{C2883AE4-65B4-4908-9A5A-235063C0CCA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2257F4-BC0A-4868-AEDA-9D85120B613A}" type="pres">
      <dgm:prSet presAssocID="{2B53CEE8-22C5-4AB1-9051-55DED8065925}" presName="sibTrans" presStyleLbl="sibTrans2D1" presStyleIdx="0" presStyleCnt="1"/>
      <dgm:spPr/>
      <dgm:t>
        <a:bodyPr/>
        <a:lstStyle/>
        <a:p>
          <a:endParaRPr lang="en-US"/>
        </a:p>
      </dgm:t>
    </dgm:pt>
    <dgm:pt modelId="{0707C700-8D63-49E9-81DD-FEFE4D1DA052}" type="pres">
      <dgm:prSet presAssocID="{2B53CEE8-22C5-4AB1-9051-55DED8065925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A5B1FE47-B9AE-4498-82A3-615FE4517949}" type="pres">
      <dgm:prSet presAssocID="{B0FBFD12-3F33-466D-9245-E0CE197A166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F6D88-CB4B-45AE-AD8C-D9192CF90C3D}" type="presOf" srcId="{2B53CEE8-22C5-4AB1-9051-55DED8065925}" destId="{682257F4-BC0A-4868-AEDA-9D85120B613A}" srcOrd="0" destOrd="0" presId="urn:microsoft.com/office/officeart/2005/8/layout/process1"/>
    <dgm:cxn modelId="{CE850407-72CA-443B-A2D2-3DB1BE5DB65F}" srcId="{114FC29E-7957-4169-A240-0D60E564BE3E}" destId="{B0FBFD12-3F33-466D-9245-E0CE197A1664}" srcOrd="1" destOrd="0" parTransId="{21D3182E-4FFA-4C09-8F96-A909B7A673D6}" sibTransId="{9D526179-B972-4803-AB23-A52EC0027B6F}"/>
    <dgm:cxn modelId="{B358973D-3D13-44AE-9D73-BC66F47BCEE2}" type="presOf" srcId="{114FC29E-7957-4169-A240-0D60E564BE3E}" destId="{8F4454A4-066D-415E-845D-112F2B882E35}" srcOrd="0" destOrd="0" presId="urn:microsoft.com/office/officeart/2005/8/layout/process1"/>
    <dgm:cxn modelId="{4FC1E338-5EE5-4C44-A756-1C25A6FEF999}" srcId="{114FC29E-7957-4169-A240-0D60E564BE3E}" destId="{C2883AE4-65B4-4908-9A5A-235063C0CCA2}" srcOrd="0" destOrd="0" parTransId="{6486B6A9-201E-4F54-A966-E8E452D34F8C}" sibTransId="{2B53CEE8-22C5-4AB1-9051-55DED8065925}"/>
    <dgm:cxn modelId="{C90C4F43-C412-43BB-8B8F-D7068DFF0ABF}" type="presOf" srcId="{C2883AE4-65B4-4908-9A5A-235063C0CCA2}" destId="{5C5289CA-4CC3-44B7-BF4A-3A05B1A149B2}" srcOrd="0" destOrd="0" presId="urn:microsoft.com/office/officeart/2005/8/layout/process1"/>
    <dgm:cxn modelId="{0C123559-61CD-4A4C-9317-B41894C37F40}" type="presOf" srcId="{B0FBFD12-3F33-466D-9245-E0CE197A1664}" destId="{A5B1FE47-B9AE-4498-82A3-615FE4517949}" srcOrd="0" destOrd="0" presId="urn:microsoft.com/office/officeart/2005/8/layout/process1"/>
    <dgm:cxn modelId="{85BE73B2-D4A2-4C05-9834-C206C488BDD0}" type="presOf" srcId="{2B53CEE8-22C5-4AB1-9051-55DED8065925}" destId="{0707C700-8D63-49E9-81DD-FEFE4D1DA052}" srcOrd="1" destOrd="0" presId="urn:microsoft.com/office/officeart/2005/8/layout/process1"/>
    <dgm:cxn modelId="{5D30C3EB-99B1-408C-B36E-A0EC389EC916}" type="presParOf" srcId="{8F4454A4-066D-415E-845D-112F2B882E35}" destId="{5C5289CA-4CC3-44B7-BF4A-3A05B1A149B2}" srcOrd="0" destOrd="0" presId="urn:microsoft.com/office/officeart/2005/8/layout/process1"/>
    <dgm:cxn modelId="{6F5289A2-35D3-44CC-9F20-C05E586E2BB4}" type="presParOf" srcId="{8F4454A4-066D-415E-845D-112F2B882E35}" destId="{682257F4-BC0A-4868-AEDA-9D85120B613A}" srcOrd="1" destOrd="0" presId="urn:microsoft.com/office/officeart/2005/8/layout/process1"/>
    <dgm:cxn modelId="{4E0644FC-040B-4B32-8D9A-E452A5E9A873}" type="presParOf" srcId="{682257F4-BC0A-4868-AEDA-9D85120B613A}" destId="{0707C700-8D63-49E9-81DD-FEFE4D1DA052}" srcOrd="0" destOrd="0" presId="urn:microsoft.com/office/officeart/2005/8/layout/process1"/>
    <dgm:cxn modelId="{97331C95-4BD6-4ED4-A998-B222F5658D5F}" type="presParOf" srcId="{8F4454A4-066D-415E-845D-112F2B882E35}" destId="{A5B1FE47-B9AE-4498-82A3-615FE451794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4FC29E-7957-4169-A240-0D60E564BE3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883AE4-65B4-4908-9A5A-235063C0CCA2}">
      <dgm:prSet/>
      <dgm:spPr/>
      <dgm:t>
        <a:bodyPr/>
        <a:lstStyle/>
        <a:p>
          <a:pPr rtl="0"/>
          <a:r>
            <a:rPr lang="en-US" dirty="0" smtClean="0"/>
            <a:t>Extract the HTML Table from Wikipedia Using Beautiful Soup</a:t>
          </a:r>
          <a:endParaRPr lang="en-US" dirty="0"/>
        </a:p>
      </dgm:t>
    </dgm:pt>
    <dgm:pt modelId="{6486B6A9-201E-4F54-A966-E8E452D34F8C}" type="parTrans" cxnId="{4FC1E338-5EE5-4C44-A756-1C25A6FEF999}">
      <dgm:prSet/>
      <dgm:spPr/>
      <dgm:t>
        <a:bodyPr/>
        <a:lstStyle/>
        <a:p>
          <a:endParaRPr lang="en-US"/>
        </a:p>
      </dgm:t>
    </dgm:pt>
    <dgm:pt modelId="{2B53CEE8-22C5-4AB1-9051-55DED8065925}" type="sibTrans" cxnId="{4FC1E338-5EE5-4C44-A756-1C25A6FEF999}">
      <dgm:prSet/>
      <dgm:spPr/>
      <dgm:t>
        <a:bodyPr/>
        <a:lstStyle/>
        <a:p>
          <a:endParaRPr lang="en-US"/>
        </a:p>
      </dgm:t>
    </dgm:pt>
    <dgm:pt modelId="{B0FBFD12-3F33-466D-9245-E0CE197A1664}">
      <dgm:prSet/>
      <dgm:spPr/>
      <dgm:t>
        <a:bodyPr/>
        <a:lstStyle/>
        <a:p>
          <a:pPr rtl="0"/>
          <a:r>
            <a:rPr lang="en-US" dirty="0" smtClean="0"/>
            <a:t>Parse the table and Convert to Pandas </a:t>
          </a:r>
          <a:r>
            <a:rPr lang="en-US" dirty="0" err="1" smtClean="0"/>
            <a:t>DataFrame</a:t>
          </a:r>
          <a:endParaRPr lang="en-US" dirty="0"/>
        </a:p>
      </dgm:t>
    </dgm:pt>
    <dgm:pt modelId="{21D3182E-4FFA-4C09-8F96-A909B7A673D6}" type="parTrans" cxnId="{CE850407-72CA-443B-A2D2-3DB1BE5DB65F}">
      <dgm:prSet/>
      <dgm:spPr/>
      <dgm:t>
        <a:bodyPr/>
        <a:lstStyle/>
        <a:p>
          <a:endParaRPr lang="en-US"/>
        </a:p>
      </dgm:t>
    </dgm:pt>
    <dgm:pt modelId="{9D526179-B972-4803-AB23-A52EC0027B6F}" type="sibTrans" cxnId="{CE850407-72CA-443B-A2D2-3DB1BE5DB65F}">
      <dgm:prSet/>
      <dgm:spPr/>
      <dgm:t>
        <a:bodyPr/>
        <a:lstStyle/>
        <a:p>
          <a:endParaRPr lang="en-US"/>
        </a:p>
      </dgm:t>
    </dgm:pt>
    <dgm:pt modelId="{8F4454A4-066D-415E-845D-112F2B882E35}" type="pres">
      <dgm:prSet presAssocID="{114FC29E-7957-4169-A240-0D60E564BE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5289CA-4CC3-44B7-BF4A-3A05B1A149B2}" type="pres">
      <dgm:prSet presAssocID="{C2883AE4-65B4-4908-9A5A-235063C0CCA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2257F4-BC0A-4868-AEDA-9D85120B613A}" type="pres">
      <dgm:prSet presAssocID="{2B53CEE8-22C5-4AB1-9051-55DED8065925}" presName="sibTrans" presStyleLbl="sibTrans2D1" presStyleIdx="0" presStyleCnt="1"/>
      <dgm:spPr/>
      <dgm:t>
        <a:bodyPr/>
        <a:lstStyle/>
        <a:p>
          <a:endParaRPr lang="en-US"/>
        </a:p>
      </dgm:t>
    </dgm:pt>
    <dgm:pt modelId="{0707C700-8D63-49E9-81DD-FEFE4D1DA052}" type="pres">
      <dgm:prSet presAssocID="{2B53CEE8-22C5-4AB1-9051-55DED8065925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A5B1FE47-B9AE-4498-82A3-615FE4517949}" type="pres">
      <dgm:prSet presAssocID="{B0FBFD12-3F33-466D-9245-E0CE197A166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F6D88-CB4B-45AE-AD8C-D9192CF90C3D}" type="presOf" srcId="{2B53CEE8-22C5-4AB1-9051-55DED8065925}" destId="{682257F4-BC0A-4868-AEDA-9D85120B613A}" srcOrd="0" destOrd="0" presId="urn:microsoft.com/office/officeart/2005/8/layout/process1"/>
    <dgm:cxn modelId="{CE850407-72CA-443B-A2D2-3DB1BE5DB65F}" srcId="{114FC29E-7957-4169-A240-0D60E564BE3E}" destId="{B0FBFD12-3F33-466D-9245-E0CE197A1664}" srcOrd="1" destOrd="0" parTransId="{21D3182E-4FFA-4C09-8F96-A909B7A673D6}" sibTransId="{9D526179-B972-4803-AB23-A52EC0027B6F}"/>
    <dgm:cxn modelId="{B358973D-3D13-44AE-9D73-BC66F47BCEE2}" type="presOf" srcId="{114FC29E-7957-4169-A240-0D60E564BE3E}" destId="{8F4454A4-066D-415E-845D-112F2B882E35}" srcOrd="0" destOrd="0" presId="urn:microsoft.com/office/officeart/2005/8/layout/process1"/>
    <dgm:cxn modelId="{4FC1E338-5EE5-4C44-A756-1C25A6FEF999}" srcId="{114FC29E-7957-4169-A240-0D60E564BE3E}" destId="{C2883AE4-65B4-4908-9A5A-235063C0CCA2}" srcOrd="0" destOrd="0" parTransId="{6486B6A9-201E-4F54-A966-E8E452D34F8C}" sibTransId="{2B53CEE8-22C5-4AB1-9051-55DED8065925}"/>
    <dgm:cxn modelId="{C90C4F43-C412-43BB-8B8F-D7068DFF0ABF}" type="presOf" srcId="{C2883AE4-65B4-4908-9A5A-235063C0CCA2}" destId="{5C5289CA-4CC3-44B7-BF4A-3A05B1A149B2}" srcOrd="0" destOrd="0" presId="urn:microsoft.com/office/officeart/2005/8/layout/process1"/>
    <dgm:cxn modelId="{0C123559-61CD-4A4C-9317-B41894C37F40}" type="presOf" srcId="{B0FBFD12-3F33-466D-9245-E0CE197A1664}" destId="{A5B1FE47-B9AE-4498-82A3-615FE4517949}" srcOrd="0" destOrd="0" presId="urn:microsoft.com/office/officeart/2005/8/layout/process1"/>
    <dgm:cxn modelId="{85BE73B2-D4A2-4C05-9834-C206C488BDD0}" type="presOf" srcId="{2B53CEE8-22C5-4AB1-9051-55DED8065925}" destId="{0707C700-8D63-49E9-81DD-FEFE4D1DA052}" srcOrd="1" destOrd="0" presId="urn:microsoft.com/office/officeart/2005/8/layout/process1"/>
    <dgm:cxn modelId="{5D30C3EB-99B1-408C-B36E-A0EC389EC916}" type="presParOf" srcId="{8F4454A4-066D-415E-845D-112F2B882E35}" destId="{5C5289CA-4CC3-44B7-BF4A-3A05B1A149B2}" srcOrd="0" destOrd="0" presId="urn:microsoft.com/office/officeart/2005/8/layout/process1"/>
    <dgm:cxn modelId="{6F5289A2-35D3-44CC-9F20-C05E586E2BB4}" type="presParOf" srcId="{8F4454A4-066D-415E-845D-112F2B882E35}" destId="{682257F4-BC0A-4868-AEDA-9D85120B613A}" srcOrd="1" destOrd="0" presId="urn:microsoft.com/office/officeart/2005/8/layout/process1"/>
    <dgm:cxn modelId="{4E0644FC-040B-4B32-8D9A-E452A5E9A873}" type="presParOf" srcId="{682257F4-BC0A-4868-AEDA-9D85120B613A}" destId="{0707C700-8D63-49E9-81DD-FEFE4D1DA052}" srcOrd="0" destOrd="0" presId="urn:microsoft.com/office/officeart/2005/8/layout/process1"/>
    <dgm:cxn modelId="{97331C95-4BD6-4ED4-A998-B222F5658D5F}" type="presParOf" srcId="{8F4454A4-066D-415E-845D-112F2B882E35}" destId="{A5B1FE47-B9AE-4498-82A3-615FE451794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6D1DEF-513C-45FC-9C4A-4EAA72B418D7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BB4047-12F1-4A42-A834-1998587F317A}">
      <dgm:prSet/>
      <dgm:spPr/>
      <dgm:t>
        <a:bodyPr/>
        <a:lstStyle/>
        <a:p>
          <a:pPr rtl="0"/>
          <a:r>
            <a:rPr lang="en-US" smtClean="0"/>
            <a:t>Fitter Data Frame to only include Falcon9 Launches</a:t>
          </a:r>
          <a:endParaRPr lang="en-US"/>
        </a:p>
      </dgm:t>
    </dgm:pt>
    <dgm:pt modelId="{06121047-7284-437B-AD44-B556456A7643}" type="parTrans" cxnId="{27191DEA-8F42-4499-A66C-7F50A5EA53ED}">
      <dgm:prSet/>
      <dgm:spPr/>
      <dgm:t>
        <a:bodyPr/>
        <a:lstStyle/>
        <a:p>
          <a:endParaRPr lang="en-US"/>
        </a:p>
      </dgm:t>
    </dgm:pt>
    <dgm:pt modelId="{DDB42460-82BB-466E-8C54-67342D0E784F}" type="sibTrans" cxnId="{27191DEA-8F42-4499-A66C-7F50A5EA53ED}">
      <dgm:prSet/>
      <dgm:spPr/>
      <dgm:t>
        <a:bodyPr/>
        <a:lstStyle/>
        <a:p>
          <a:endParaRPr lang="en-US"/>
        </a:p>
      </dgm:t>
    </dgm:pt>
    <dgm:pt modelId="{95C3990C-7634-4DA7-8A9F-1319797C58F1}">
      <dgm:prSet/>
      <dgm:spPr/>
      <dgm:t>
        <a:bodyPr/>
        <a:lstStyle/>
        <a:p>
          <a:pPr rtl="0"/>
          <a:r>
            <a:rPr lang="en-US" smtClean="0"/>
            <a:t>Replace Missing Values in the PayLoadMass column by its mean</a:t>
          </a:r>
          <a:endParaRPr lang="en-US"/>
        </a:p>
      </dgm:t>
    </dgm:pt>
    <dgm:pt modelId="{8615C397-83AD-4956-BD26-4F3CB9CD392F}" type="parTrans" cxnId="{DD9BCF32-2C66-4E6E-B15A-542F7CFD5458}">
      <dgm:prSet/>
      <dgm:spPr/>
      <dgm:t>
        <a:bodyPr/>
        <a:lstStyle/>
        <a:p>
          <a:endParaRPr lang="en-US"/>
        </a:p>
      </dgm:t>
    </dgm:pt>
    <dgm:pt modelId="{151BE596-B61C-45FC-9CA5-0638DAFEF2D9}" type="sibTrans" cxnId="{DD9BCF32-2C66-4E6E-B15A-542F7CFD5458}">
      <dgm:prSet/>
      <dgm:spPr/>
      <dgm:t>
        <a:bodyPr/>
        <a:lstStyle/>
        <a:p>
          <a:endParaRPr lang="en-US"/>
        </a:p>
      </dgm:t>
    </dgm:pt>
    <dgm:pt modelId="{EC857C03-8C78-442B-A453-CC878FD774C4}" type="pres">
      <dgm:prSet presAssocID="{FD6D1DEF-513C-45FC-9C4A-4EAA72B418D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2136F-24E8-4546-BDD7-2CB73121D840}" type="pres">
      <dgm:prSet presAssocID="{FD6D1DEF-513C-45FC-9C4A-4EAA72B418D7}" presName="arrow" presStyleLbl="bgShp" presStyleIdx="0" presStyleCnt="1" custLinFactNeighborX="2433" custLinFactNeighborY="3886"/>
      <dgm:spPr/>
    </dgm:pt>
    <dgm:pt modelId="{6B047517-5B65-4E62-9023-CE2030F5E9FA}" type="pres">
      <dgm:prSet presAssocID="{FD6D1DEF-513C-45FC-9C4A-4EAA72B418D7}" presName="points" presStyleCnt="0"/>
      <dgm:spPr/>
    </dgm:pt>
    <dgm:pt modelId="{64E40550-8BE2-4A63-8A2F-8CCD6816C748}" type="pres">
      <dgm:prSet presAssocID="{8FBB4047-12F1-4A42-A834-1998587F317A}" presName="compositeA" presStyleCnt="0"/>
      <dgm:spPr/>
    </dgm:pt>
    <dgm:pt modelId="{E7AA3209-6118-43F4-89CF-9F56F5EE3C19}" type="pres">
      <dgm:prSet presAssocID="{8FBB4047-12F1-4A42-A834-1998587F317A}" presName="textA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6DA7D7-0D0E-4954-ABA4-B2CE9D65708F}" type="pres">
      <dgm:prSet presAssocID="{8FBB4047-12F1-4A42-A834-1998587F317A}" presName="circleA" presStyleLbl="node1" presStyleIdx="0" presStyleCnt="2"/>
      <dgm:spPr/>
    </dgm:pt>
    <dgm:pt modelId="{24DC092D-07E1-4B51-A2CB-851228214F93}" type="pres">
      <dgm:prSet presAssocID="{8FBB4047-12F1-4A42-A834-1998587F317A}" presName="spaceA" presStyleCnt="0"/>
      <dgm:spPr/>
    </dgm:pt>
    <dgm:pt modelId="{081D2C8D-1E73-4556-B699-35CED7C9E5C2}" type="pres">
      <dgm:prSet presAssocID="{DDB42460-82BB-466E-8C54-67342D0E784F}" presName="space" presStyleCnt="0"/>
      <dgm:spPr/>
    </dgm:pt>
    <dgm:pt modelId="{17DB3791-E958-432C-BFFB-F7300161B870}" type="pres">
      <dgm:prSet presAssocID="{95C3990C-7634-4DA7-8A9F-1319797C58F1}" presName="compositeB" presStyleCnt="0"/>
      <dgm:spPr/>
    </dgm:pt>
    <dgm:pt modelId="{3A358C3E-52BE-4887-A0FD-2E08B8CDFA87}" type="pres">
      <dgm:prSet presAssocID="{95C3990C-7634-4DA7-8A9F-1319797C58F1}" presName="textB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A39834-B13D-4D42-862F-6423DA161100}" type="pres">
      <dgm:prSet presAssocID="{95C3990C-7634-4DA7-8A9F-1319797C58F1}" presName="circleB" presStyleLbl="node1" presStyleIdx="1" presStyleCnt="2"/>
      <dgm:spPr/>
    </dgm:pt>
    <dgm:pt modelId="{A36CB981-4171-4A6A-8DCF-82CB88315B24}" type="pres">
      <dgm:prSet presAssocID="{95C3990C-7634-4DA7-8A9F-1319797C58F1}" presName="spaceB" presStyleCnt="0"/>
      <dgm:spPr/>
    </dgm:pt>
  </dgm:ptLst>
  <dgm:cxnLst>
    <dgm:cxn modelId="{27191DEA-8F42-4499-A66C-7F50A5EA53ED}" srcId="{FD6D1DEF-513C-45FC-9C4A-4EAA72B418D7}" destId="{8FBB4047-12F1-4A42-A834-1998587F317A}" srcOrd="0" destOrd="0" parTransId="{06121047-7284-437B-AD44-B556456A7643}" sibTransId="{DDB42460-82BB-466E-8C54-67342D0E784F}"/>
    <dgm:cxn modelId="{5A5945FF-BBB1-43E2-B9BD-D6E6581DDC3D}" type="presOf" srcId="{FD6D1DEF-513C-45FC-9C4A-4EAA72B418D7}" destId="{EC857C03-8C78-442B-A453-CC878FD774C4}" srcOrd="0" destOrd="0" presId="urn:microsoft.com/office/officeart/2005/8/layout/hProcess11"/>
    <dgm:cxn modelId="{4F385386-D951-4E20-B29E-B9B067780096}" type="presOf" srcId="{8FBB4047-12F1-4A42-A834-1998587F317A}" destId="{E7AA3209-6118-43F4-89CF-9F56F5EE3C19}" srcOrd="0" destOrd="0" presId="urn:microsoft.com/office/officeart/2005/8/layout/hProcess11"/>
    <dgm:cxn modelId="{DD9BCF32-2C66-4E6E-B15A-542F7CFD5458}" srcId="{FD6D1DEF-513C-45FC-9C4A-4EAA72B418D7}" destId="{95C3990C-7634-4DA7-8A9F-1319797C58F1}" srcOrd="1" destOrd="0" parTransId="{8615C397-83AD-4956-BD26-4F3CB9CD392F}" sibTransId="{151BE596-B61C-45FC-9CA5-0638DAFEF2D9}"/>
    <dgm:cxn modelId="{E58E77A5-43F3-40F4-B202-DB2D5FA62BE6}" type="presOf" srcId="{95C3990C-7634-4DA7-8A9F-1319797C58F1}" destId="{3A358C3E-52BE-4887-A0FD-2E08B8CDFA87}" srcOrd="0" destOrd="0" presId="urn:microsoft.com/office/officeart/2005/8/layout/hProcess11"/>
    <dgm:cxn modelId="{91996DBC-7DB2-4907-AE1E-25D25CE9F13D}" type="presParOf" srcId="{EC857C03-8C78-442B-A453-CC878FD774C4}" destId="{AB02136F-24E8-4546-BDD7-2CB73121D840}" srcOrd="0" destOrd="0" presId="urn:microsoft.com/office/officeart/2005/8/layout/hProcess11"/>
    <dgm:cxn modelId="{74BBB943-4B2C-4D08-8086-62B28CFD7723}" type="presParOf" srcId="{EC857C03-8C78-442B-A453-CC878FD774C4}" destId="{6B047517-5B65-4E62-9023-CE2030F5E9FA}" srcOrd="1" destOrd="0" presId="urn:microsoft.com/office/officeart/2005/8/layout/hProcess11"/>
    <dgm:cxn modelId="{E22D3EF3-E1A6-4F1B-AB6C-D797F49491EA}" type="presParOf" srcId="{6B047517-5B65-4E62-9023-CE2030F5E9FA}" destId="{64E40550-8BE2-4A63-8A2F-8CCD6816C748}" srcOrd="0" destOrd="0" presId="urn:microsoft.com/office/officeart/2005/8/layout/hProcess11"/>
    <dgm:cxn modelId="{8DC6E0F8-AB17-46E3-BD47-30C40BD62B7A}" type="presParOf" srcId="{64E40550-8BE2-4A63-8A2F-8CCD6816C748}" destId="{E7AA3209-6118-43F4-89CF-9F56F5EE3C19}" srcOrd="0" destOrd="0" presId="urn:microsoft.com/office/officeart/2005/8/layout/hProcess11"/>
    <dgm:cxn modelId="{DD368CE5-8B8A-4EE9-9214-09FEDEB595A3}" type="presParOf" srcId="{64E40550-8BE2-4A63-8A2F-8CCD6816C748}" destId="{776DA7D7-0D0E-4954-ABA4-B2CE9D65708F}" srcOrd="1" destOrd="0" presId="urn:microsoft.com/office/officeart/2005/8/layout/hProcess11"/>
    <dgm:cxn modelId="{3E69AB65-7BEB-4B79-AA48-7D8BD926C999}" type="presParOf" srcId="{64E40550-8BE2-4A63-8A2F-8CCD6816C748}" destId="{24DC092D-07E1-4B51-A2CB-851228214F93}" srcOrd="2" destOrd="0" presId="urn:microsoft.com/office/officeart/2005/8/layout/hProcess11"/>
    <dgm:cxn modelId="{CAFDE097-1C01-46FD-A9C3-6B797F4DF88B}" type="presParOf" srcId="{6B047517-5B65-4E62-9023-CE2030F5E9FA}" destId="{081D2C8D-1E73-4556-B699-35CED7C9E5C2}" srcOrd="1" destOrd="0" presId="urn:microsoft.com/office/officeart/2005/8/layout/hProcess11"/>
    <dgm:cxn modelId="{C31A08E4-CBA9-421B-B74F-601F1F7723FE}" type="presParOf" srcId="{6B047517-5B65-4E62-9023-CE2030F5E9FA}" destId="{17DB3791-E958-432C-BFFB-F7300161B870}" srcOrd="2" destOrd="0" presId="urn:microsoft.com/office/officeart/2005/8/layout/hProcess11"/>
    <dgm:cxn modelId="{8EDD8336-C943-4465-A835-DFF607948826}" type="presParOf" srcId="{17DB3791-E958-432C-BFFB-F7300161B870}" destId="{3A358C3E-52BE-4887-A0FD-2E08B8CDFA87}" srcOrd="0" destOrd="0" presId="urn:microsoft.com/office/officeart/2005/8/layout/hProcess11"/>
    <dgm:cxn modelId="{99A9FFE4-4197-4C2D-935E-FA9B01BC669D}" type="presParOf" srcId="{17DB3791-E958-432C-BFFB-F7300161B870}" destId="{FEA39834-B13D-4D42-862F-6423DA161100}" srcOrd="1" destOrd="0" presId="urn:microsoft.com/office/officeart/2005/8/layout/hProcess11"/>
    <dgm:cxn modelId="{DE06AB8F-D852-4CF1-84A4-AB0CE87F76F1}" type="presParOf" srcId="{17DB3791-E958-432C-BFFB-F7300161B870}" destId="{A36CB981-4171-4A6A-8DCF-82CB88315B2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8750E5-2194-4A47-A65B-BC0C78A4641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760BCA-F7FA-4DEB-9B32-32ABB9724823}">
      <dgm:prSet/>
      <dgm:spPr/>
      <dgm:t>
        <a:bodyPr/>
        <a:lstStyle/>
        <a:p>
          <a:pPr rtl="0"/>
          <a:r>
            <a:rPr lang="en-US" b="1" dirty="0" smtClean="0"/>
            <a:t>Create Dummy Variables for categorical data</a:t>
          </a:r>
          <a:endParaRPr lang="en-US" b="1" dirty="0"/>
        </a:p>
      </dgm:t>
    </dgm:pt>
    <dgm:pt modelId="{99C783A2-27AC-4D57-86E0-0DDFB1B0D540}" type="parTrans" cxnId="{27B0E78B-F783-4028-883A-0BDA09340447}">
      <dgm:prSet/>
      <dgm:spPr/>
      <dgm:t>
        <a:bodyPr/>
        <a:lstStyle/>
        <a:p>
          <a:endParaRPr lang="en-US"/>
        </a:p>
      </dgm:t>
    </dgm:pt>
    <dgm:pt modelId="{5A4C0C8C-A169-47F1-A3CC-C3C89A3663CF}" type="sibTrans" cxnId="{27B0E78B-F783-4028-883A-0BDA09340447}">
      <dgm:prSet/>
      <dgm:spPr/>
      <dgm:t>
        <a:bodyPr/>
        <a:lstStyle/>
        <a:p>
          <a:endParaRPr lang="en-US"/>
        </a:p>
      </dgm:t>
    </dgm:pt>
    <dgm:pt modelId="{8BD0F152-AFE9-4C40-8DB8-C1EA9E3ACC6B}">
      <dgm:prSet/>
      <dgm:spPr/>
      <dgm:t>
        <a:bodyPr/>
        <a:lstStyle/>
        <a:p>
          <a:pPr rtl="0"/>
          <a:r>
            <a:rPr lang="en-US" b="1" dirty="0" smtClean="0"/>
            <a:t>Extract the class column and convert it to a </a:t>
          </a:r>
          <a:r>
            <a:rPr lang="en-US" b="1" dirty="0" err="1" smtClean="0"/>
            <a:t>numpy</a:t>
          </a:r>
          <a:r>
            <a:rPr lang="en-US" b="1" dirty="0" smtClean="0"/>
            <a:t> array as Y </a:t>
          </a:r>
          <a:endParaRPr lang="en-US" b="1" dirty="0"/>
        </a:p>
      </dgm:t>
    </dgm:pt>
    <dgm:pt modelId="{98D0C7E0-6D67-4171-96A2-78C48C1F8D48}" type="parTrans" cxnId="{0811A30E-23A6-4A7D-9AD9-5567DC0B9273}">
      <dgm:prSet/>
      <dgm:spPr/>
      <dgm:t>
        <a:bodyPr/>
        <a:lstStyle/>
        <a:p>
          <a:endParaRPr lang="en-US"/>
        </a:p>
      </dgm:t>
    </dgm:pt>
    <dgm:pt modelId="{2619D164-34C0-4D86-8366-876F637D39DB}" type="sibTrans" cxnId="{0811A30E-23A6-4A7D-9AD9-5567DC0B9273}">
      <dgm:prSet/>
      <dgm:spPr/>
      <dgm:t>
        <a:bodyPr/>
        <a:lstStyle/>
        <a:p>
          <a:endParaRPr lang="en-US"/>
        </a:p>
      </dgm:t>
    </dgm:pt>
    <dgm:pt modelId="{E6BFD688-1599-49EF-BA37-367E544DE97C}">
      <dgm:prSet/>
      <dgm:spPr/>
      <dgm:t>
        <a:bodyPr/>
        <a:lstStyle/>
        <a:p>
          <a:pPr rtl="0"/>
          <a:r>
            <a:rPr lang="en-US" b="1" dirty="0" smtClean="0"/>
            <a:t>Standardize the data and assign to X</a:t>
          </a:r>
          <a:endParaRPr lang="en-US" b="1" dirty="0"/>
        </a:p>
      </dgm:t>
    </dgm:pt>
    <dgm:pt modelId="{7A572FB1-1D95-4F2E-A353-3C83F3410008}" type="parTrans" cxnId="{B65EBD8B-57F7-46DB-9919-F0D4ADD9520C}">
      <dgm:prSet/>
      <dgm:spPr/>
      <dgm:t>
        <a:bodyPr/>
        <a:lstStyle/>
        <a:p>
          <a:endParaRPr lang="en-US"/>
        </a:p>
      </dgm:t>
    </dgm:pt>
    <dgm:pt modelId="{EF71BB3D-19AF-42D3-8C05-4F8EEA8C359E}" type="sibTrans" cxnId="{B65EBD8B-57F7-46DB-9919-F0D4ADD9520C}">
      <dgm:prSet/>
      <dgm:spPr/>
      <dgm:t>
        <a:bodyPr/>
        <a:lstStyle/>
        <a:p>
          <a:endParaRPr lang="en-US"/>
        </a:p>
      </dgm:t>
    </dgm:pt>
    <dgm:pt modelId="{6D9A8C71-8309-4A25-BC13-CDFA5CEE0972}">
      <dgm:prSet/>
      <dgm:spPr/>
      <dgm:t>
        <a:bodyPr/>
        <a:lstStyle/>
        <a:p>
          <a:pPr rtl="0"/>
          <a:r>
            <a:rPr lang="en-US" b="1" dirty="0" smtClean="0"/>
            <a:t>Train/Test Split</a:t>
          </a:r>
          <a:endParaRPr lang="en-US" b="1" dirty="0"/>
        </a:p>
      </dgm:t>
    </dgm:pt>
    <dgm:pt modelId="{83413324-63AB-4569-928C-C2989BF22DCE}" type="parTrans" cxnId="{03BFD9E8-4A5D-4E18-B175-4F9CB67F28D0}">
      <dgm:prSet/>
      <dgm:spPr/>
      <dgm:t>
        <a:bodyPr/>
        <a:lstStyle/>
        <a:p>
          <a:endParaRPr lang="en-US"/>
        </a:p>
      </dgm:t>
    </dgm:pt>
    <dgm:pt modelId="{C58439E1-E259-43F8-8CF1-24810A739A60}" type="sibTrans" cxnId="{03BFD9E8-4A5D-4E18-B175-4F9CB67F28D0}">
      <dgm:prSet/>
      <dgm:spPr/>
      <dgm:t>
        <a:bodyPr/>
        <a:lstStyle/>
        <a:p>
          <a:endParaRPr lang="en-US"/>
        </a:p>
      </dgm:t>
    </dgm:pt>
    <dgm:pt modelId="{452F00BD-5847-428F-BC43-634EF8AA6C82}">
      <dgm:prSet/>
      <dgm:spPr/>
      <dgm:t>
        <a:bodyPr/>
        <a:lstStyle/>
        <a:p>
          <a:pPr rtl="0"/>
          <a:r>
            <a:rPr lang="en-US" b="1" dirty="0" smtClean="0"/>
            <a:t>Create Grid Search Object for each Model Object</a:t>
          </a:r>
          <a:endParaRPr lang="en-US" b="1" dirty="0"/>
        </a:p>
      </dgm:t>
    </dgm:pt>
    <dgm:pt modelId="{436FFD11-37B2-4FED-A828-96A41E9C61E4}" type="parTrans" cxnId="{3CD0C9C5-CE71-4E79-9CD5-85CDB7DD6A1D}">
      <dgm:prSet/>
      <dgm:spPr/>
      <dgm:t>
        <a:bodyPr/>
        <a:lstStyle/>
        <a:p>
          <a:endParaRPr lang="en-US"/>
        </a:p>
      </dgm:t>
    </dgm:pt>
    <dgm:pt modelId="{B48F3775-A789-4B3C-B93D-4B6238A3FF34}" type="sibTrans" cxnId="{3CD0C9C5-CE71-4E79-9CD5-85CDB7DD6A1D}">
      <dgm:prSet/>
      <dgm:spPr/>
      <dgm:t>
        <a:bodyPr/>
        <a:lstStyle/>
        <a:p>
          <a:endParaRPr lang="en-US"/>
        </a:p>
      </dgm:t>
    </dgm:pt>
    <dgm:pt modelId="{37564AC6-3962-4682-AE26-508536647D54}">
      <dgm:prSet/>
      <dgm:spPr/>
      <dgm:t>
        <a:bodyPr/>
        <a:lstStyle/>
        <a:p>
          <a:pPr rtl="0"/>
          <a:r>
            <a:rPr lang="en-US" b="1" dirty="0" smtClean="0"/>
            <a:t>Model Fit</a:t>
          </a:r>
          <a:endParaRPr lang="en-US" b="1" dirty="0"/>
        </a:p>
      </dgm:t>
    </dgm:pt>
    <dgm:pt modelId="{59E65865-10DD-498C-BF63-FE4EC4EBA77B}" type="parTrans" cxnId="{CE41CAA0-971B-4563-94AD-92903F4C529C}">
      <dgm:prSet/>
      <dgm:spPr/>
      <dgm:t>
        <a:bodyPr/>
        <a:lstStyle/>
        <a:p>
          <a:endParaRPr lang="en-US"/>
        </a:p>
      </dgm:t>
    </dgm:pt>
    <dgm:pt modelId="{985FC166-0DE7-4494-8286-8DD31E381BD7}" type="sibTrans" cxnId="{CE41CAA0-971B-4563-94AD-92903F4C529C}">
      <dgm:prSet/>
      <dgm:spPr/>
      <dgm:t>
        <a:bodyPr/>
        <a:lstStyle/>
        <a:p>
          <a:endParaRPr lang="en-US"/>
        </a:p>
      </dgm:t>
    </dgm:pt>
    <dgm:pt modelId="{82704628-0AEA-410B-91BD-27B527BD1C92}">
      <dgm:prSet/>
      <dgm:spPr/>
      <dgm:t>
        <a:bodyPr/>
        <a:lstStyle/>
        <a:p>
          <a:pPr rtl="0"/>
          <a:r>
            <a:rPr lang="en-US" b="1" dirty="0" smtClean="0"/>
            <a:t>Model Evaluation</a:t>
          </a:r>
          <a:endParaRPr lang="en-US" b="1" dirty="0"/>
        </a:p>
      </dgm:t>
    </dgm:pt>
    <dgm:pt modelId="{BA6B8AB4-476A-4F7A-9203-D6AD9B36A462}" type="parTrans" cxnId="{079C6DCC-F5D4-4DFD-BB8A-43FDFE9F9A23}">
      <dgm:prSet/>
      <dgm:spPr/>
      <dgm:t>
        <a:bodyPr/>
        <a:lstStyle/>
        <a:p>
          <a:endParaRPr lang="en-US"/>
        </a:p>
      </dgm:t>
    </dgm:pt>
    <dgm:pt modelId="{5E80F7BD-A0EE-4696-9A1E-3C33C58705F5}" type="sibTrans" cxnId="{079C6DCC-F5D4-4DFD-BB8A-43FDFE9F9A23}">
      <dgm:prSet/>
      <dgm:spPr/>
      <dgm:t>
        <a:bodyPr/>
        <a:lstStyle/>
        <a:p>
          <a:endParaRPr lang="en-US"/>
        </a:p>
      </dgm:t>
    </dgm:pt>
    <dgm:pt modelId="{0737A6B7-E18F-4181-A76B-5516DE0E5AB1}" type="pres">
      <dgm:prSet presAssocID="{808750E5-2194-4A47-A65B-BC0C78A464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7A71DF-BCAF-4A7C-AE91-01FC8A56C5E7}" type="pres">
      <dgm:prSet presAssocID="{3C760BCA-F7FA-4DEB-9B32-32ABB9724823}" presName="linNode" presStyleCnt="0"/>
      <dgm:spPr/>
    </dgm:pt>
    <dgm:pt modelId="{21341DDC-C86E-4924-8E5F-261C86FD5054}" type="pres">
      <dgm:prSet presAssocID="{3C760BCA-F7FA-4DEB-9B32-32ABB9724823}" presName="parentText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3EFE0D-1EE5-4BA4-B7F4-DBBBD2772E1F}" type="pres">
      <dgm:prSet presAssocID="{5A4C0C8C-A169-47F1-A3CC-C3C89A3663CF}" presName="sp" presStyleCnt="0"/>
      <dgm:spPr/>
    </dgm:pt>
    <dgm:pt modelId="{19CF7BF4-D182-4AFE-AD15-503AFC32F87E}" type="pres">
      <dgm:prSet presAssocID="{8BD0F152-AFE9-4C40-8DB8-C1EA9E3ACC6B}" presName="linNode" presStyleCnt="0"/>
      <dgm:spPr/>
    </dgm:pt>
    <dgm:pt modelId="{D00AB41B-6852-4704-B5C1-4840D51B17E0}" type="pres">
      <dgm:prSet presAssocID="{8BD0F152-AFE9-4C40-8DB8-C1EA9E3ACC6B}" presName="parentText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270C4B-4CA7-410B-8D86-F8BF42C24A11}" type="pres">
      <dgm:prSet presAssocID="{2619D164-34C0-4D86-8366-876F637D39DB}" presName="sp" presStyleCnt="0"/>
      <dgm:spPr/>
    </dgm:pt>
    <dgm:pt modelId="{0FFA5E11-26E5-4865-8A8B-DF8D782F6336}" type="pres">
      <dgm:prSet presAssocID="{E6BFD688-1599-49EF-BA37-367E544DE97C}" presName="linNode" presStyleCnt="0"/>
      <dgm:spPr/>
    </dgm:pt>
    <dgm:pt modelId="{CD54C32E-1604-4EE7-BDC2-497E77B92C0A}" type="pres">
      <dgm:prSet presAssocID="{E6BFD688-1599-49EF-BA37-367E544DE97C}" presName="parentText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A95644-1C6F-4E00-AA26-67AE03618B05}" type="pres">
      <dgm:prSet presAssocID="{EF71BB3D-19AF-42D3-8C05-4F8EEA8C359E}" presName="sp" presStyleCnt="0"/>
      <dgm:spPr/>
    </dgm:pt>
    <dgm:pt modelId="{A5A7D428-A577-4C0C-AC9F-3B94F3145CAE}" type="pres">
      <dgm:prSet presAssocID="{6D9A8C71-8309-4A25-BC13-CDFA5CEE0972}" presName="linNode" presStyleCnt="0"/>
      <dgm:spPr/>
    </dgm:pt>
    <dgm:pt modelId="{9DAACF9C-82F2-490A-A123-80B18EBE25A8}" type="pres">
      <dgm:prSet presAssocID="{6D9A8C71-8309-4A25-BC13-CDFA5CEE0972}" presName="parentText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1ED23-86EB-4ED4-8950-9D3221F1433A}" type="pres">
      <dgm:prSet presAssocID="{C58439E1-E259-43F8-8CF1-24810A739A60}" presName="sp" presStyleCnt="0"/>
      <dgm:spPr/>
    </dgm:pt>
    <dgm:pt modelId="{F8E9F3CF-7157-4B50-94A6-4EDE5522972E}" type="pres">
      <dgm:prSet presAssocID="{452F00BD-5847-428F-BC43-634EF8AA6C82}" presName="linNode" presStyleCnt="0"/>
      <dgm:spPr/>
    </dgm:pt>
    <dgm:pt modelId="{4C8E9067-AE38-433D-8ECE-094FA0603C36}" type="pres">
      <dgm:prSet presAssocID="{452F00BD-5847-428F-BC43-634EF8AA6C82}" presName="parentText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BFFED5-7F20-493A-ADCC-8FD49CF855CE}" type="pres">
      <dgm:prSet presAssocID="{B48F3775-A789-4B3C-B93D-4B6238A3FF34}" presName="sp" presStyleCnt="0"/>
      <dgm:spPr/>
    </dgm:pt>
    <dgm:pt modelId="{72E72F21-4ECB-4BB9-B6EC-5D9A2FF025ED}" type="pres">
      <dgm:prSet presAssocID="{37564AC6-3962-4682-AE26-508536647D54}" presName="linNode" presStyleCnt="0"/>
      <dgm:spPr/>
    </dgm:pt>
    <dgm:pt modelId="{69256913-7308-4EA2-B96C-094C2EF1B535}" type="pres">
      <dgm:prSet presAssocID="{37564AC6-3962-4682-AE26-508536647D54}" presName="parentText" presStyleLbl="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1B95BF-7CC6-4E42-B577-687EE181BC14}" type="pres">
      <dgm:prSet presAssocID="{985FC166-0DE7-4494-8286-8DD31E381BD7}" presName="sp" presStyleCnt="0"/>
      <dgm:spPr/>
    </dgm:pt>
    <dgm:pt modelId="{1FCF9571-2660-46CF-9775-5F7BE08D0B9F}" type="pres">
      <dgm:prSet presAssocID="{82704628-0AEA-410B-91BD-27B527BD1C92}" presName="linNode" presStyleCnt="0"/>
      <dgm:spPr/>
    </dgm:pt>
    <dgm:pt modelId="{8590D10E-5E85-4716-A594-1BC8CC3259D9}" type="pres">
      <dgm:prSet presAssocID="{82704628-0AEA-410B-91BD-27B527BD1C92}" presName="parentText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41CAA0-971B-4563-94AD-92903F4C529C}" srcId="{808750E5-2194-4A47-A65B-BC0C78A4641C}" destId="{37564AC6-3962-4682-AE26-508536647D54}" srcOrd="5" destOrd="0" parTransId="{59E65865-10DD-498C-BF63-FE4EC4EBA77B}" sibTransId="{985FC166-0DE7-4494-8286-8DD31E381BD7}"/>
    <dgm:cxn modelId="{F8A1E95F-4653-49A6-823C-5EEBC1F80C00}" type="presOf" srcId="{82704628-0AEA-410B-91BD-27B527BD1C92}" destId="{8590D10E-5E85-4716-A594-1BC8CC3259D9}" srcOrd="0" destOrd="0" presId="urn:microsoft.com/office/officeart/2005/8/layout/vList5"/>
    <dgm:cxn modelId="{D080B28E-6487-4E62-AD45-0941C9C73E80}" type="presOf" srcId="{37564AC6-3962-4682-AE26-508536647D54}" destId="{69256913-7308-4EA2-B96C-094C2EF1B535}" srcOrd="0" destOrd="0" presId="urn:microsoft.com/office/officeart/2005/8/layout/vList5"/>
    <dgm:cxn modelId="{950EABC7-239B-42BF-A95D-FB207F21BA98}" type="presOf" srcId="{6D9A8C71-8309-4A25-BC13-CDFA5CEE0972}" destId="{9DAACF9C-82F2-490A-A123-80B18EBE25A8}" srcOrd="0" destOrd="0" presId="urn:microsoft.com/office/officeart/2005/8/layout/vList5"/>
    <dgm:cxn modelId="{B65EBD8B-57F7-46DB-9919-F0D4ADD9520C}" srcId="{808750E5-2194-4A47-A65B-BC0C78A4641C}" destId="{E6BFD688-1599-49EF-BA37-367E544DE97C}" srcOrd="2" destOrd="0" parTransId="{7A572FB1-1D95-4F2E-A353-3C83F3410008}" sibTransId="{EF71BB3D-19AF-42D3-8C05-4F8EEA8C359E}"/>
    <dgm:cxn modelId="{FB84B635-0601-4A98-A3C3-3F5BC703B38B}" type="presOf" srcId="{E6BFD688-1599-49EF-BA37-367E544DE97C}" destId="{CD54C32E-1604-4EE7-BDC2-497E77B92C0A}" srcOrd="0" destOrd="0" presId="urn:microsoft.com/office/officeart/2005/8/layout/vList5"/>
    <dgm:cxn modelId="{3CD0C9C5-CE71-4E79-9CD5-85CDB7DD6A1D}" srcId="{808750E5-2194-4A47-A65B-BC0C78A4641C}" destId="{452F00BD-5847-428F-BC43-634EF8AA6C82}" srcOrd="4" destOrd="0" parTransId="{436FFD11-37B2-4FED-A828-96A41E9C61E4}" sibTransId="{B48F3775-A789-4B3C-B93D-4B6238A3FF34}"/>
    <dgm:cxn modelId="{188FE7E6-59F0-4F04-94CF-8AF9E61C9ECF}" type="presOf" srcId="{452F00BD-5847-428F-BC43-634EF8AA6C82}" destId="{4C8E9067-AE38-433D-8ECE-094FA0603C36}" srcOrd="0" destOrd="0" presId="urn:microsoft.com/office/officeart/2005/8/layout/vList5"/>
    <dgm:cxn modelId="{03BFD9E8-4A5D-4E18-B175-4F9CB67F28D0}" srcId="{808750E5-2194-4A47-A65B-BC0C78A4641C}" destId="{6D9A8C71-8309-4A25-BC13-CDFA5CEE0972}" srcOrd="3" destOrd="0" parTransId="{83413324-63AB-4569-928C-C2989BF22DCE}" sibTransId="{C58439E1-E259-43F8-8CF1-24810A739A60}"/>
    <dgm:cxn modelId="{27B0E78B-F783-4028-883A-0BDA09340447}" srcId="{808750E5-2194-4A47-A65B-BC0C78A4641C}" destId="{3C760BCA-F7FA-4DEB-9B32-32ABB9724823}" srcOrd="0" destOrd="0" parTransId="{99C783A2-27AC-4D57-86E0-0DDFB1B0D540}" sibTransId="{5A4C0C8C-A169-47F1-A3CC-C3C89A3663CF}"/>
    <dgm:cxn modelId="{5FA2C411-1802-4813-BAA8-01036A96AF64}" type="presOf" srcId="{808750E5-2194-4A47-A65B-BC0C78A4641C}" destId="{0737A6B7-E18F-4181-A76B-5516DE0E5AB1}" srcOrd="0" destOrd="0" presId="urn:microsoft.com/office/officeart/2005/8/layout/vList5"/>
    <dgm:cxn modelId="{0D4B657B-56E2-46CA-8185-850E6CC15323}" type="presOf" srcId="{8BD0F152-AFE9-4C40-8DB8-C1EA9E3ACC6B}" destId="{D00AB41B-6852-4704-B5C1-4840D51B17E0}" srcOrd="0" destOrd="0" presId="urn:microsoft.com/office/officeart/2005/8/layout/vList5"/>
    <dgm:cxn modelId="{4237CDC1-CA04-43E0-8B15-8BBD36AA2C7B}" type="presOf" srcId="{3C760BCA-F7FA-4DEB-9B32-32ABB9724823}" destId="{21341DDC-C86E-4924-8E5F-261C86FD5054}" srcOrd="0" destOrd="0" presId="urn:microsoft.com/office/officeart/2005/8/layout/vList5"/>
    <dgm:cxn modelId="{0811A30E-23A6-4A7D-9AD9-5567DC0B9273}" srcId="{808750E5-2194-4A47-A65B-BC0C78A4641C}" destId="{8BD0F152-AFE9-4C40-8DB8-C1EA9E3ACC6B}" srcOrd="1" destOrd="0" parTransId="{98D0C7E0-6D67-4171-96A2-78C48C1F8D48}" sibTransId="{2619D164-34C0-4D86-8366-876F637D39DB}"/>
    <dgm:cxn modelId="{079C6DCC-F5D4-4DFD-BB8A-43FDFE9F9A23}" srcId="{808750E5-2194-4A47-A65B-BC0C78A4641C}" destId="{82704628-0AEA-410B-91BD-27B527BD1C92}" srcOrd="6" destOrd="0" parTransId="{BA6B8AB4-476A-4F7A-9203-D6AD9B36A462}" sibTransId="{5E80F7BD-A0EE-4696-9A1E-3C33C58705F5}"/>
    <dgm:cxn modelId="{A22BA98F-E5FD-4B78-8FF4-FC9DB64EB0F9}" type="presParOf" srcId="{0737A6B7-E18F-4181-A76B-5516DE0E5AB1}" destId="{DA7A71DF-BCAF-4A7C-AE91-01FC8A56C5E7}" srcOrd="0" destOrd="0" presId="urn:microsoft.com/office/officeart/2005/8/layout/vList5"/>
    <dgm:cxn modelId="{10B7E3B5-4841-4EEA-99C1-7FBACC0B28AE}" type="presParOf" srcId="{DA7A71DF-BCAF-4A7C-AE91-01FC8A56C5E7}" destId="{21341DDC-C86E-4924-8E5F-261C86FD5054}" srcOrd="0" destOrd="0" presId="urn:microsoft.com/office/officeart/2005/8/layout/vList5"/>
    <dgm:cxn modelId="{976F576C-D3BA-4BB5-AAAA-C55EE2CD2D53}" type="presParOf" srcId="{0737A6B7-E18F-4181-A76B-5516DE0E5AB1}" destId="{443EFE0D-1EE5-4BA4-B7F4-DBBBD2772E1F}" srcOrd="1" destOrd="0" presId="urn:microsoft.com/office/officeart/2005/8/layout/vList5"/>
    <dgm:cxn modelId="{5A6E3030-17C6-41F6-8C71-3D1F2FE05D98}" type="presParOf" srcId="{0737A6B7-E18F-4181-A76B-5516DE0E5AB1}" destId="{19CF7BF4-D182-4AFE-AD15-503AFC32F87E}" srcOrd="2" destOrd="0" presId="urn:microsoft.com/office/officeart/2005/8/layout/vList5"/>
    <dgm:cxn modelId="{E79FEFEE-4ECB-4076-934E-0409CA219415}" type="presParOf" srcId="{19CF7BF4-D182-4AFE-AD15-503AFC32F87E}" destId="{D00AB41B-6852-4704-B5C1-4840D51B17E0}" srcOrd="0" destOrd="0" presId="urn:microsoft.com/office/officeart/2005/8/layout/vList5"/>
    <dgm:cxn modelId="{CA9C8972-509F-4651-A28B-F0C8F4C031A0}" type="presParOf" srcId="{0737A6B7-E18F-4181-A76B-5516DE0E5AB1}" destId="{C6270C4B-4CA7-410B-8D86-F8BF42C24A11}" srcOrd="3" destOrd="0" presId="urn:microsoft.com/office/officeart/2005/8/layout/vList5"/>
    <dgm:cxn modelId="{A83CD672-B876-4853-AF70-79A6BBAF1FBB}" type="presParOf" srcId="{0737A6B7-E18F-4181-A76B-5516DE0E5AB1}" destId="{0FFA5E11-26E5-4865-8A8B-DF8D782F6336}" srcOrd="4" destOrd="0" presId="urn:microsoft.com/office/officeart/2005/8/layout/vList5"/>
    <dgm:cxn modelId="{15627657-9900-41D5-8E9C-76680652EBFC}" type="presParOf" srcId="{0FFA5E11-26E5-4865-8A8B-DF8D782F6336}" destId="{CD54C32E-1604-4EE7-BDC2-497E77B92C0A}" srcOrd="0" destOrd="0" presId="urn:microsoft.com/office/officeart/2005/8/layout/vList5"/>
    <dgm:cxn modelId="{C94B72FF-0AE2-4495-A877-665F45BF1565}" type="presParOf" srcId="{0737A6B7-E18F-4181-A76B-5516DE0E5AB1}" destId="{F5A95644-1C6F-4E00-AA26-67AE03618B05}" srcOrd="5" destOrd="0" presId="urn:microsoft.com/office/officeart/2005/8/layout/vList5"/>
    <dgm:cxn modelId="{25E9243A-548D-483B-8657-F089374E0C09}" type="presParOf" srcId="{0737A6B7-E18F-4181-A76B-5516DE0E5AB1}" destId="{A5A7D428-A577-4C0C-AC9F-3B94F3145CAE}" srcOrd="6" destOrd="0" presId="urn:microsoft.com/office/officeart/2005/8/layout/vList5"/>
    <dgm:cxn modelId="{3FB83FA7-A0CC-4FD3-85B9-D6CE0586D784}" type="presParOf" srcId="{A5A7D428-A577-4C0C-AC9F-3B94F3145CAE}" destId="{9DAACF9C-82F2-490A-A123-80B18EBE25A8}" srcOrd="0" destOrd="0" presId="urn:microsoft.com/office/officeart/2005/8/layout/vList5"/>
    <dgm:cxn modelId="{CD8118F8-2F8A-4BC2-8DC7-016730771637}" type="presParOf" srcId="{0737A6B7-E18F-4181-A76B-5516DE0E5AB1}" destId="{6511ED23-86EB-4ED4-8950-9D3221F1433A}" srcOrd="7" destOrd="0" presId="urn:microsoft.com/office/officeart/2005/8/layout/vList5"/>
    <dgm:cxn modelId="{E73746FF-17B3-4290-BA44-2990AD45AFB5}" type="presParOf" srcId="{0737A6B7-E18F-4181-A76B-5516DE0E5AB1}" destId="{F8E9F3CF-7157-4B50-94A6-4EDE5522972E}" srcOrd="8" destOrd="0" presId="urn:microsoft.com/office/officeart/2005/8/layout/vList5"/>
    <dgm:cxn modelId="{B0496802-E331-4B5C-9FB4-BB250089FC0D}" type="presParOf" srcId="{F8E9F3CF-7157-4B50-94A6-4EDE5522972E}" destId="{4C8E9067-AE38-433D-8ECE-094FA0603C36}" srcOrd="0" destOrd="0" presId="urn:microsoft.com/office/officeart/2005/8/layout/vList5"/>
    <dgm:cxn modelId="{F671212E-D0C9-4E87-AC60-AA66ECB38DFD}" type="presParOf" srcId="{0737A6B7-E18F-4181-A76B-5516DE0E5AB1}" destId="{A7BFFED5-7F20-493A-ADCC-8FD49CF855CE}" srcOrd="9" destOrd="0" presId="urn:microsoft.com/office/officeart/2005/8/layout/vList5"/>
    <dgm:cxn modelId="{57239DFE-31AD-4EEC-8064-7D0AF07DF52C}" type="presParOf" srcId="{0737A6B7-E18F-4181-A76B-5516DE0E5AB1}" destId="{72E72F21-4ECB-4BB9-B6EC-5D9A2FF025ED}" srcOrd="10" destOrd="0" presId="urn:microsoft.com/office/officeart/2005/8/layout/vList5"/>
    <dgm:cxn modelId="{FF7D7FD3-B2C7-421B-8B49-3B5B6B1D7331}" type="presParOf" srcId="{72E72F21-4ECB-4BB9-B6EC-5D9A2FF025ED}" destId="{69256913-7308-4EA2-B96C-094C2EF1B535}" srcOrd="0" destOrd="0" presId="urn:microsoft.com/office/officeart/2005/8/layout/vList5"/>
    <dgm:cxn modelId="{F299D715-C33E-4323-AFAC-57E09E9A98A6}" type="presParOf" srcId="{0737A6B7-E18F-4181-A76B-5516DE0E5AB1}" destId="{471B95BF-7CC6-4E42-B577-687EE181BC14}" srcOrd="11" destOrd="0" presId="urn:microsoft.com/office/officeart/2005/8/layout/vList5"/>
    <dgm:cxn modelId="{9E460331-9086-4BE8-83EA-EA42B73E9C4B}" type="presParOf" srcId="{0737A6B7-E18F-4181-A76B-5516DE0E5AB1}" destId="{1FCF9571-2660-46CF-9775-5F7BE08D0B9F}" srcOrd="12" destOrd="0" presId="urn:microsoft.com/office/officeart/2005/8/layout/vList5"/>
    <dgm:cxn modelId="{82E5CB0D-5317-4FDE-AB51-941DA62DE4A5}" type="presParOf" srcId="{1FCF9571-2660-46CF-9775-5F7BE08D0B9F}" destId="{8590D10E-5E85-4716-A594-1BC8CC3259D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289CA-4CC3-44B7-BF4A-3A05B1A149B2}">
      <dsp:nvSpPr>
        <dsp:cNvPr id="0" name=""/>
        <dsp:cNvSpPr/>
      </dsp:nvSpPr>
      <dsp:spPr>
        <a:xfrm>
          <a:off x="1410" y="540102"/>
          <a:ext cx="3008724" cy="1805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Request to the Space X API</a:t>
          </a:r>
          <a:endParaRPr lang="en-US" sz="3400" kern="1200" dirty="0"/>
        </a:p>
      </dsp:txBody>
      <dsp:txXfrm>
        <a:off x="54283" y="592975"/>
        <a:ext cx="2902978" cy="1699488"/>
      </dsp:txXfrm>
    </dsp:sp>
    <dsp:sp modelId="{682257F4-BC0A-4868-AEDA-9D85120B613A}">
      <dsp:nvSpPr>
        <dsp:cNvPr id="0" name=""/>
        <dsp:cNvSpPr/>
      </dsp:nvSpPr>
      <dsp:spPr>
        <a:xfrm>
          <a:off x="3311007" y="1069638"/>
          <a:ext cx="637849" cy="7461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3311007" y="1218871"/>
        <a:ext cx="446494" cy="447697"/>
      </dsp:txXfrm>
    </dsp:sp>
    <dsp:sp modelId="{A5B1FE47-B9AE-4498-82A3-615FE4517949}">
      <dsp:nvSpPr>
        <dsp:cNvPr id="0" name=""/>
        <dsp:cNvSpPr/>
      </dsp:nvSpPr>
      <dsp:spPr>
        <a:xfrm>
          <a:off x="4213624" y="540102"/>
          <a:ext cx="3008724" cy="1805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Clean the Requested Data</a:t>
          </a:r>
          <a:endParaRPr lang="en-US" sz="3400" kern="1200" dirty="0"/>
        </a:p>
      </dsp:txBody>
      <dsp:txXfrm>
        <a:off x="4266497" y="592975"/>
        <a:ext cx="2902978" cy="1699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289CA-4CC3-44B7-BF4A-3A05B1A149B2}">
      <dsp:nvSpPr>
        <dsp:cNvPr id="0" name=""/>
        <dsp:cNvSpPr/>
      </dsp:nvSpPr>
      <dsp:spPr>
        <a:xfrm>
          <a:off x="1454" y="360154"/>
          <a:ext cx="3102746" cy="18616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Extract the HTML Table from Wikipedia Using Beautiful Soup</a:t>
          </a:r>
          <a:endParaRPr lang="en-US" sz="2700" kern="1200" dirty="0"/>
        </a:p>
      </dsp:txBody>
      <dsp:txXfrm>
        <a:off x="55980" y="414680"/>
        <a:ext cx="2993694" cy="1752596"/>
      </dsp:txXfrm>
    </dsp:sp>
    <dsp:sp modelId="{682257F4-BC0A-4868-AEDA-9D85120B613A}">
      <dsp:nvSpPr>
        <dsp:cNvPr id="0" name=""/>
        <dsp:cNvSpPr/>
      </dsp:nvSpPr>
      <dsp:spPr>
        <a:xfrm>
          <a:off x="3414476" y="906237"/>
          <a:ext cx="657782" cy="7694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3414476" y="1060133"/>
        <a:ext cx="460447" cy="461689"/>
      </dsp:txXfrm>
    </dsp:sp>
    <dsp:sp modelId="{A5B1FE47-B9AE-4498-82A3-615FE4517949}">
      <dsp:nvSpPr>
        <dsp:cNvPr id="0" name=""/>
        <dsp:cNvSpPr/>
      </dsp:nvSpPr>
      <dsp:spPr>
        <a:xfrm>
          <a:off x="4345300" y="360154"/>
          <a:ext cx="3102746" cy="18616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Parse the table and Convert to Pandas </a:t>
          </a:r>
          <a:r>
            <a:rPr lang="en-US" sz="2700" kern="1200" dirty="0" err="1" smtClean="0"/>
            <a:t>DataFrame</a:t>
          </a:r>
          <a:endParaRPr lang="en-US" sz="2700" kern="1200" dirty="0"/>
        </a:p>
      </dsp:txBody>
      <dsp:txXfrm>
        <a:off x="4399826" y="414680"/>
        <a:ext cx="2993694" cy="17525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2136F-24E8-4546-BDD7-2CB73121D840}">
      <dsp:nvSpPr>
        <dsp:cNvPr id="0" name=""/>
        <dsp:cNvSpPr/>
      </dsp:nvSpPr>
      <dsp:spPr>
        <a:xfrm>
          <a:off x="0" y="618743"/>
          <a:ext cx="9603349" cy="78435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A3209-6118-43F4-89CF-9F56F5EE3C19}">
      <dsp:nvSpPr>
        <dsp:cNvPr id="0" name=""/>
        <dsp:cNvSpPr/>
      </dsp:nvSpPr>
      <dsp:spPr>
        <a:xfrm>
          <a:off x="105" y="0"/>
          <a:ext cx="4216001" cy="78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Fitter Data Frame to only include Falcon9 Launches</a:t>
          </a:r>
          <a:endParaRPr lang="en-US" sz="1800" kern="1200"/>
        </a:p>
      </dsp:txBody>
      <dsp:txXfrm>
        <a:off x="105" y="0"/>
        <a:ext cx="4216001" cy="784352"/>
      </dsp:txXfrm>
    </dsp:sp>
    <dsp:sp modelId="{776DA7D7-0D0E-4954-ABA4-B2CE9D65708F}">
      <dsp:nvSpPr>
        <dsp:cNvPr id="0" name=""/>
        <dsp:cNvSpPr/>
      </dsp:nvSpPr>
      <dsp:spPr>
        <a:xfrm>
          <a:off x="2010062" y="882396"/>
          <a:ext cx="196088" cy="1960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58C3E-52BE-4887-A0FD-2E08B8CDFA87}">
      <dsp:nvSpPr>
        <dsp:cNvPr id="0" name=""/>
        <dsp:cNvSpPr/>
      </dsp:nvSpPr>
      <dsp:spPr>
        <a:xfrm>
          <a:off x="4426907" y="1176528"/>
          <a:ext cx="4216001" cy="78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Replace Missing Values in the PayLoadMass column by its mean</a:t>
          </a:r>
          <a:endParaRPr lang="en-US" sz="1800" kern="1200"/>
        </a:p>
      </dsp:txBody>
      <dsp:txXfrm>
        <a:off x="4426907" y="1176528"/>
        <a:ext cx="4216001" cy="784352"/>
      </dsp:txXfrm>
    </dsp:sp>
    <dsp:sp modelId="{FEA39834-B13D-4D42-862F-6423DA161100}">
      <dsp:nvSpPr>
        <dsp:cNvPr id="0" name=""/>
        <dsp:cNvSpPr/>
      </dsp:nvSpPr>
      <dsp:spPr>
        <a:xfrm>
          <a:off x="6436863" y="882396"/>
          <a:ext cx="196088" cy="1960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41DDC-C86E-4924-8E5F-261C86FD5054}">
      <dsp:nvSpPr>
        <dsp:cNvPr id="0" name=""/>
        <dsp:cNvSpPr/>
      </dsp:nvSpPr>
      <dsp:spPr>
        <a:xfrm>
          <a:off x="2864306" y="371"/>
          <a:ext cx="3222345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Create Dummy Variables for categorical data</a:t>
          </a:r>
          <a:endParaRPr lang="en-US" sz="1600" b="1" kern="1200" dirty="0"/>
        </a:p>
      </dsp:txBody>
      <dsp:txXfrm>
        <a:off x="2893399" y="29464"/>
        <a:ext cx="3164159" cy="537785"/>
      </dsp:txXfrm>
    </dsp:sp>
    <dsp:sp modelId="{D00AB41B-6852-4704-B5C1-4840D51B17E0}">
      <dsp:nvSpPr>
        <dsp:cNvPr id="0" name=""/>
        <dsp:cNvSpPr/>
      </dsp:nvSpPr>
      <dsp:spPr>
        <a:xfrm>
          <a:off x="2864306" y="626142"/>
          <a:ext cx="3222345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Extract the class column and convert it to a </a:t>
          </a:r>
          <a:r>
            <a:rPr lang="en-US" sz="1600" b="1" kern="1200" dirty="0" err="1" smtClean="0"/>
            <a:t>numpy</a:t>
          </a:r>
          <a:r>
            <a:rPr lang="en-US" sz="1600" b="1" kern="1200" dirty="0" smtClean="0"/>
            <a:t> array as Y </a:t>
          </a:r>
          <a:endParaRPr lang="en-US" sz="1600" b="1" kern="1200" dirty="0"/>
        </a:p>
      </dsp:txBody>
      <dsp:txXfrm>
        <a:off x="2893399" y="655235"/>
        <a:ext cx="3164159" cy="537785"/>
      </dsp:txXfrm>
    </dsp:sp>
    <dsp:sp modelId="{CD54C32E-1604-4EE7-BDC2-497E77B92C0A}">
      <dsp:nvSpPr>
        <dsp:cNvPr id="0" name=""/>
        <dsp:cNvSpPr/>
      </dsp:nvSpPr>
      <dsp:spPr>
        <a:xfrm>
          <a:off x="2864306" y="1251912"/>
          <a:ext cx="3222345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Standardize the data and assign to X</a:t>
          </a:r>
          <a:endParaRPr lang="en-US" sz="1600" b="1" kern="1200" dirty="0"/>
        </a:p>
      </dsp:txBody>
      <dsp:txXfrm>
        <a:off x="2893399" y="1281005"/>
        <a:ext cx="3164159" cy="537785"/>
      </dsp:txXfrm>
    </dsp:sp>
    <dsp:sp modelId="{9DAACF9C-82F2-490A-A123-80B18EBE25A8}">
      <dsp:nvSpPr>
        <dsp:cNvPr id="0" name=""/>
        <dsp:cNvSpPr/>
      </dsp:nvSpPr>
      <dsp:spPr>
        <a:xfrm>
          <a:off x="2864306" y="1877683"/>
          <a:ext cx="3222345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Train/Test Split</a:t>
          </a:r>
          <a:endParaRPr lang="en-US" sz="1600" b="1" kern="1200" dirty="0"/>
        </a:p>
      </dsp:txBody>
      <dsp:txXfrm>
        <a:off x="2893399" y="1906776"/>
        <a:ext cx="3164159" cy="537785"/>
      </dsp:txXfrm>
    </dsp:sp>
    <dsp:sp modelId="{4C8E9067-AE38-433D-8ECE-094FA0603C36}">
      <dsp:nvSpPr>
        <dsp:cNvPr id="0" name=""/>
        <dsp:cNvSpPr/>
      </dsp:nvSpPr>
      <dsp:spPr>
        <a:xfrm>
          <a:off x="2864306" y="2503453"/>
          <a:ext cx="3222345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Create Grid Search Object for each Model Object</a:t>
          </a:r>
          <a:endParaRPr lang="en-US" sz="1600" b="1" kern="1200" dirty="0"/>
        </a:p>
      </dsp:txBody>
      <dsp:txXfrm>
        <a:off x="2893399" y="2532546"/>
        <a:ext cx="3164159" cy="537785"/>
      </dsp:txXfrm>
    </dsp:sp>
    <dsp:sp modelId="{69256913-7308-4EA2-B96C-094C2EF1B535}">
      <dsp:nvSpPr>
        <dsp:cNvPr id="0" name=""/>
        <dsp:cNvSpPr/>
      </dsp:nvSpPr>
      <dsp:spPr>
        <a:xfrm>
          <a:off x="2864306" y="3129223"/>
          <a:ext cx="3222345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Model Fit</a:t>
          </a:r>
          <a:endParaRPr lang="en-US" sz="1600" b="1" kern="1200" dirty="0"/>
        </a:p>
      </dsp:txBody>
      <dsp:txXfrm>
        <a:off x="2893399" y="3158316"/>
        <a:ext cx="3164159" cy="537785"/>
      </dsp:txXfrm>
    </dsp:sp>
    <dsp:sp modelId="{8590D10E-5E85-4716-A594-1BC8CC3259D9}">
      <dsp:nvSpPr>
        <dsp:cNvPr id="0" name=""/>
        <dsp:cNvSpPr/>
      </dsp:nvSpPr>
      <dsp:spPr>
        <a:xfrm>
          <a:off x="2864306" y="3754994"/>
          <a:ext cx="3222345" cy="595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Model Evaluation</a:t>
          </a:r>
          <a:endParaRPr lang="en-US" sz="1600" b="1" kern="1200" dirty="0"/>
        </a:p>
      </dsp:txBody>
      <dsp:txXfrm>
        <a:off x="2893399" y="3784087"/>
        <a:ext cx="3164159" cy="537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4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02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40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zilon/Data-science-Coursera/blob/main/jupyter-labs-spacex-data-collection-api%20(1)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zilon/Data-science-Coursera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zilon/Data-science-Coursera/blob/main/jupyter-labs-eda-sql-coursera_sqllite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zilon/Data-science-Coursera/blob/main/lab_jupyter_launch_site_location%20(1)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zilon/Data-science-Coursera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zilon/Data-science-Coursera/blob/main/Spacex.csv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uzilon/Data-science-Coursera/blob/main/ML_data.cs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uzilon/Data-science-Coursera/blob/main/dataset_part__3.csv" TargetMode="External"/><Relationship Id="rId5" Type="http://schemas.openxmlformats.org/officeDocument/2006/relationships/hyperlink" Target="https://github.com/uzilon/Data-science-Coursera/blob/main/dataset_part_2.csv" TargetMode="External"/><Relationship Id="rId4" Type="http://schemas.openxmlformats.org/officeDocument/2006/relationships/hyperlink" Target="https://github.com/uzilon/Data-science-Coursera/blob/main/dataset_part_1.csv" TargetMode="External"/><Relationship Id="rId9" Type="http://schemas.openxmlformats.org/officeDocument/2006/relationships/hyperlink" Target="https://github.com/uzilon/Data-science-Coursera/blob/main/Machine%20Learning%20Notebook.ipynb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github.com/uzilon/Data-science-Coursera/blob/main/jupyter-labs-spacex-data-collection-api%20(1)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zilon/Data-science-Coursera/blob/main/jupyter-labs-webscraping%20(1)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Uzoma Ewurum</a:t>
            </a:r>
          </a:p>
          <a:p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31-12-2024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591312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6019950"/>
              </p:ext>
            </p:extLst>
          </p:nvPr>
        </p:nvGraphicFramePr>
        <p:xfrm>
          <a:off x="942731" y="1991360"/>
          <a:ext cx="9603349" cy="1960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942731" y="4475022"/>
            <a:ext cx="10873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https://github.com/uzilon/Data-science-Coursera/blob/main/jupyter-labs-spacex-data-collection-api%20(1).ipynb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to understand the relationship between;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- Flight number and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- Payload mass and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- Flight number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- Payload mass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 to compare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 to visualize launch success yearly trend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70011" y="5580060"/>
            <a:ext cx="9359509" cy="373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https://github.com/uzilon/Data-science-Coursera/blob/main/edadataviz.ipynb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72894"/>
            <a:ext cx="9857350" cy="50412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Name display of unique launch sites in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latin typeface="Abadi" panose="020B0604020104020204"/>
              </a:rPr>
              <a:t>5 </a:t>
            </a:r>
            <a:r>
              <a:rPr lang="en-US" sz="1600" dirty="0">
                <a:latin typeface="Abadi" panose="020B0604020104020204"/>
              </a:rPr>
              <a:t>records </a:t>
            </a:r>
            <a:r>
              <a:rPr lang="en-US" sz="1600" dirty="0" smtClean="0">
                <a:latin typeface="Abadi" panose="020B0604020104020204"/>
              </a:rPr>
              <a:t>display where </a:t>
            </a:r>
            <a:r>
              <a:rPr lang="en-US" sz="1600" dirty="0">
                <a:latin typeface="Abadi" panose="020B0604020104020204"/>
              </a:rPr>
              <a:t>launch sites begin with the string </a:t>
            </a:r>
            <a:r>
              <a:rPr lang="en-US" sz="1600" dirty="0" smtClean="0">
                <a:latin typeface="Abadi" panose="020B0604020104020204"/>
              </a:rPr>
              <a:t>'CCA‘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/>
              </a:rPr>
              <a:t>Display </a:t>
            </a:r>
            <a:r>
              <a:rPr lang="en-US" sz="1600" dirty="0" smtClean="0">
                <a:latin typeface="Abadi" panose="020B0604020104020204"/>
              </a:rPr>
              <a:t>of </a:t>
            </a:r>
            <a:r>
              <a:rPr lang="en-US" sz="1600" dirty="0">
                <a:latin typeface="Abadi" panose="020B0604020104020204"/>
              </a:rPr>
              <a:t>total payload mass carried by boosters launched by NASA (CRS</a:t>
            </a:r>
            <a:r>
              <a:rPr lang="en-US" sz="1600" dirty="0" smtClean="0">
                <a:latin typeface="Abadi" panose="020B0604020104020204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/>
              </a:rPr>
              <a:t>Display </a:t>
            </a:r>
            <a:r>
              <a:rPr lang="en-US" sz="1600" dirty="0" smtClean="0">
                <a:latin typeface="Abadi" panose="020B0604020104020204"/>
              </a:rPr>
              <a:t>of average </a:t>
            </a:r>
            <a:r>
              <a:rPr lang="en-US" sz="1600" dirty="0">
                <a:latin typeface="Abadi" panose="020B0604020104020204"/>
              </a:rPr>
              <a:t>payload mass carried by booster version F9 </a:t>
            </a:r>
            <a:r>
              <a:rPr lang="en-US" sz="1600" dirty="0" smtClean="0">
                <a:latin typeface="Abadi" panose="020B0604020104020204"/>
              </a:rPr>
              <a:t>v1.1</a:t>
            </a:r>
            <a:endParaRPr lang="en-US" sz="1600" dirty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latin typeface="Abadi" panose="020B0604020104020204"/>
              </a:rPr>
              <a:t>Display showing date </a:t>
            </a:r>
            <a:r>
              <a:rPr lang="en-US" sz="1600" dirty="0">
                <a:latin typeface="Abadi" panose="020B0604020104020204"/>
              </a:rPr>
              <a:t>when the first </a:t>
            </a:r>
            <a:r>
              <a:rPr lang="en-US" sz="1600" dirty="0" smtClean="0">
                <a:latin typeface="Abadi" panose="020B0604020104020204"/>
              </a:rPr>
              <a:t>successful </a:t>
            </a:r>
            <a:r>
              <a:rPr lang="en-US" sz="1600" dirty="0">
                <a:latin typeface="Abadi" panose="020B0604020104020204"/>
              </a:rPr>
              <a:t>landing outcome in ground pad was </a:t>
            </a:r>
            <a:r>
              <a:rPr lang="en-US" sz="1600" dirty="0" smtClean="0">
                <a:latin typeface="Abadi" panose="020B0604020104020204"/>
              </a:rPr>
              <a:t>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latin typeface="Abadi" panose="020B0604020104020204"/>
              </a:rPr>
              <a:t>Name display of </a:t>
            </a:r>
            <a:r>
              <a:rPr lang="en-US" sz="1600" dirty="0">
                <a:latin typeface="Abadi" panose="020B0604020104020204"/>
              </a:rPr>
              <a:t>the boosters which have success in drone ship and have payload mass greater than 4000 but less than </a:t>
            </a:r>
            <a:r>
              <a:rPr lang="en-US" sz="1600" dirty="0" smtClean="0">
                <a:latin typeface="Abadi" panose="020B0604020104020204"/>
              </a:rPr>
              <a:t>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latin typeface="Abadi" panose="020B0604020104020204"/>
              </a:rPr>
              <a:t>Display total </a:t>
            </a:r>
            <a:r>
              <a:rPr lang="en-US" sz="1600" dirty="0">
                <a:latin typeface="Abadi" panose="020B0604020104020204"/>
              </a:rPr>
              <a:t>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latin typeface="Abadi" panose="020B0604020104020204"/>
              </a:rPr>
              <a:t>Display list of names </a:t>
            </a:r>
            <a:r>
              <a:rPr lang="en-US" sz="1600" dirty="0">
                <a:latin typeface="Abadi" panose="020B0604020104020204"/>
              </a:rPr>
              <a:t>of the </a:t>
            </a:r>
            <a:r>
              <a:rPr lang="en-US" sz="1600" dirty="0" err="1">
                <a:latin typeface="Abadi" panose="020B0604020104020204"/>
              </a:rPr>
              <a:t>booster_versions</a:t>
            </a:r>
            <a:r>
              <a:rPr lang="en-US" sz="1600" dirty="0">
                <a:latin typeface="Abadi" panose="020B0604020104020204"/>
              </a:rPr>
              <a:t>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latin typeface="Abadi" panose="020B0604020104020204"/>
              </a:rPr>
              <a:t>Display list of records </a:t>
            </a:r>
            <a:r>
              <a:rPr lang="en-US" sz="1600" dirty="0">
                <a:latin typeface="Abadi" panose="020B0604020104020204"/>
              </a:rPr>
              <a:t>which will display the month names, failure </a:t>
            </a:r>
            <a:r>
              <a:rPr lang="en-US" sz="1600" dirty="0" err="1">
                <a:latin typeface="Abadi" panose="020B0604020104020204"/>
              </a:rPr>
              <a:t>landing_outcomes</a:t>
            </a:r>
            <a:r>
              <a:rPr lang="en-US" sz="1600" dirty="0">
                <a:latin typeface="Abadi" panose="020B0604020104020204"/>
              </a:rPr>
              <a:t> in drone ship ,booster versions, </a:t>
            </a:r>
            <a:r>
              <a:rPr lang="en-US" sz="1600" dirty="0" err="1">
                <a:latin typeface="Abadi" panose="020B0604020104020204"/>
              </a:rPr>
              <a:t>launch_site</a:t>
            </a:r>
            <a:r>
              <a:rPr lang="en-US" sz="1600" dirty="0">
                <a:latin typeface="Abadi" panose="020B0604020104020204"/>
              </a:rPr>
              <a:t> for the months in year 2015</a:t>
            </a:r>
            <a:r>
              <a:rPr lang="en-US" sz="1600" dirty="0" smtClean="0">
                <a:latin typeface="Abadi" panose="020B0604020104020204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latin typeface="Abadi" panose="020B0604020104020204"/>
              </a:rPr>
              <a:t>Display count </a:t>
            </a:r>
            <a:r>
              <a:rPr lang="en-US" sz="1600" dirty="0">
                <a:latin typeface="Abadi" panose="020B0604020104020204"/>
              </a:rPr>
              <a:t>of landing outcomes (such as Failure (drone ship) or Success (ground pad)) between the date 2010-06-04 and </a:t>
            </a:r>
            <a:r>
              <a:rPr lang="en-US" sz="1600" dirty="0" smtClean="0">
                <a:latin typeface="Abadi" panose="020B0604020104020204"/>
              </a:rPr>
              <a:t>2017-03-20 in </a:t>
            </a:r>
            <a:r>
              <a:rPr lang="en-US" sz="1600" dirty="0">
                <a:latin typeface="Abadi" panose="020B0604020104020204"/>
              </a:rPr>
              <a:t>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67041" y="1348898"/>
            <a:ext cx="35356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https://github.com/uzilon/Data-science-Coursera/blob/main/jupyter-labs-eda-sql-coursera_sqllite%20(1).ipynb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9913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of marker object to mark coordinates on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of circle object to add a highlighted circle area with a text label on a specific coordinates.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of marker cluster object to simplify map containing many markers with the same coordinate.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of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get coordinate for a mouse over a point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of lines to connect markers with highways, railways, coastline and cities and help calculate distance.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0010" y="5641056"/>
            <a:ext cx="10395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https://github.com/uzilon/Data-science-Coursera/blob/main/lab_jupyter_launch_site_location%20(1).ipynb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5330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showing all launch sites to make dashboard interactive.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to interactively visualize choice payload ranges.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total success launches by site for all launch sites and success and failure for specific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 between payload mass and success for specific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889" y="4770130"/>
            <a:ext cx="10395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https://github.com/uzilon/Data-science-Coursera/blob/main/Spacex_dash_app.py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64400" y="1868705"/>
            <a:ext cx="4511039" cy="29674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54407262"/>
              </p:ext>
            </p:extLst>
          </p:nvPr>
        </p:nvGraphicFramePr>
        <p:xfrm>
          <a:off x="-812799" y="1841399"/>
          <a:ext cx="895095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14525"/>
            <a:ext cx="10972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990725"/>
            <a:ext cx="109632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930" y="1358148"/>
            <a:ext cx="6296310" cy="53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1981200"/>
            <a:ext cx="108299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928812"/>
            <a:ext cx="110109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1355584"/>
            <a:ext cx="6015355" cy="49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972" y="5811521"/>
            <a:ext cx="5283200" cy="6571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distinct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80720" y="1444893"/>
            <a:ext cx="52485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select distinct(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Launch_Site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) from SPACEXTABLE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104" y="2311200"/>
            <a:ext cx="2745350" cy="350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89280" y="1420763"/>
            <a:ext cx="69252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select * from SPACEXTABLE where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Launch_Site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like 'CCA%' limit 5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7" y="1852009"/>
            <a:ext cx="8362665" cy="393231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8943308" cy="657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display of launch site CCAFS LC-40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7073868" cy="657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of 99,980 for all NASA customers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40080" y="1359803"/>
            <a:ext cx="90140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select SUM(PAYLOAD_MASS__KG_) from SPACEXTABLE where Customer like 'NASA%' 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20" y="2326004"/>
            <a:ext cx="6169053" cy="17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7073868" cy="657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for Booster Version is 2,927.4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78027" y="1380123"/>
            <a:ext cx="94083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select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Avg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(PAYLOAD_MASS__KG_) from SPACEXTABLE where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Booster_Version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== 'F9 v1.1' 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489835"/>
            <a:ext cx="5219700" cy="162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Ground Landing Date was December 22nd 2015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70011" y="1400443"/>
            <a:ext cx="90011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 select min(Date) from SPACEXTABLE where Landing_Outcome == 'Success (ground pad)'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1" y="2302192"/>
            <a:ext cx="3099752" cy="182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45441" y="1277333"/>
            <a:ext cx="1001775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 select Booster_Version from SPACEXTABLE where Landing_Outcome == 'Success (drone ship)' and PAYLOAD_MASS__KG_ between '4000' and '6000'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successful drone ship landing boosters with payload between 4000 &amp;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2346642"/>
            <a:ext cx="3190239" cy="30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5972" y="1267173"/>
            <a:ext cx="106705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 select Landing_Outcome, count(Landing_Outcome) as Count from SPACEXTABLE where Landing_Outcome in ('Success', 'Failure') Group by 1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9" y="2341562"/>
            <a:ext cx="4059711" cy="19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booster carried maximum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5972" y="1301751"/>
            <a:ext cx="1103376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 select Booster_Version, max(PAYLOAD_MASS__KG_) from (select Booster_Version, PAYLOAD_MASS__KG_ from SPACEXTABLE) as Table1 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badi" panose="020B0604020104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27" y="2749866"/>
            <a:ext cx="6691837" cy="12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Launches in 2015, One in January and the other in April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60400" y="1328133"/>
            <a:ext cx="1106424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select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substr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(Date, 6,2),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Landing_Outcome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,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Booster_Version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,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Launch_Site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from SPACEXTABLE where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Landing_Outcome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 == 'Failure (drone ship)' AND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substr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(Date,0,5)='2015'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02" y="2711450"/>
            <a:ext cx="8245828" cy="15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outcomes ranking between 2010-06-04 and 2017-03-20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90881" y="1301751"/>
            <a:ext cx="104851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%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badi" panose="020B0604020104020204"/>
              </a:rPr>
              <a:t>sql select Landing_Outcome, count(Landing_Outcome) as Count from SPACEXTABLE where Date between '2010-06-04' and '2017-03-20' Group by 1 order by 2 desc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304" y="2100578"/>
            <a:ext cx="3035935" cy="367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Global Map Launch Sites Location Marker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99087"/>
            <a:ext cx="8615036" cy="416569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 marker to help explore location launch sites showing a total of 56 Launch sites with 46 near Florida and 10 near Los Angeles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Color Label Launch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37" y="1408807"/>
            <a:ext cx="7664478" cy="4280539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 Label Launch Outcomes to help easily identify which Launch Sites have relatively high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to its proximities such as railway, highway, coastline, with distance calculated and displayed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3915"/>
            <a:ext cx="9259252" cy="42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Sites Launch Success Ratio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490"/>
            <a:ext cx="12192000" cy="4801533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Ratio for all sites with CCAFS SLC-40 as the lowest and KSC LC-39A as the highest.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19761" y="1757680"/>
            <a:ext cx="6705600" cy="3952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2400" dirty="0">
                <a:solidFill>
                  <a:schemeClr val="tx1"/>
                </a:solidFill>
                <a:latin typeface="Abadi" panose="020B0604020104020204"/>
              </a:rPr>
              <a:t> has revolutionized the aerospace industry with reusable rockets and cost-efficient launches. This report aims to analyze historical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2400" dirty="0">
                <a:solidFill>
                  <a:schemeClr val="tx1"/>
                </a:solidFill>
                <a:latin typeface="Abadi" panose="020B0604020104020204"/>
              </a:rPr>
              <a:t> launch data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Abadi" panose="020B0604020104020204"/>
              </a:rPr>
              <a:t>Identify trends and </a:t>
            </a:r>
            <a:r>
              <a:rPr lang="en-US" sz="2400" dirty="0" smtClean="0">
                <a:solidFill>
                  <a:schemeClr val="tx1"/>
                </a:solidFill>
                <a:latin typeface="Abadi" panose="020B0604020104020204"/>
              </a:rPr>
              <a:t>patterns.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Abadi" panose="020B0604020104020204"/>
              </a:rPr>
              <a:t>Predict </a:t>
            </a:r>
            <a:r>
              <a:rPr lang="en-US" sz="2400" dirty="0">
                <a:solidFill>
                  <a:schemeClr val="tx1"/>
                </a:solidFill>
                <a:latin typeface="Abadi" panose="020B0604020104020204"/>
              </a:rPr>
              <a:t>launch outcomes using machine learning models.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CCAFS LC- 40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902"/>
            <a:ext cx="12192000" cy="44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vs. Launch Outcome Scatter Plot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07"/>
            <a:ext cx="12192000" cy="439118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 F showed a high success outcome at Payload between 2000 -5000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Tree, SVM and Logistic Regression all had same classification accuracy of 83% as the highest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02" y="1443309"/>
            <a:ext cx="7535364" cy="41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35972" y="5811521"/>
            <a:ext cx="10355548" cy="65711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It shows model can distinguish between the different classes, the only problem is the true positive which depicted that 3 landed when it did not land.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94" y="1401446"/>
            <a:ext cx="54864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6571" y="1410453"/>
            <a:ext cx="1008888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badi" panose="020B0604020104020204"/>
              </a:rPr>
              <a:t>Launch Site Success Analysis:</a:t>
            </a:r>
            <a:endParaRPr lang="en-US" altLang="en-US" sz="1600" dirty="0">
              <a:latin typeface="Abadi" panose="020B060402010402020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badi" panose="020B0604020104020204"/>
              </a:rPr>
              <a:t>Four distinct launch sites were identified, with </a:t>
            </a:r>
            <a:r>
              <a:rPr lang="en-US" altLang="en-US" sz="1600" b="1" dirty="0">
                <a:latin typeface="Abadi" panose="020B0604020104020204"/>
              </a:rPr>
              <a:t>CCAFS SLC-40</a:t>
            </a:r>
            <a:r>
              <a:rPr lang="en-US" altLang="en-US" sz="1600" dirty="0">
                <a:latin typeface="Abadi" panose="020B0604020104020204"/>
              </a:rPr>
              <a:t> having the lowest success ratio and </a:t>
            </a:r>
            <a:r>
              <a:rPr lang="en-US" altLang="en-US" sz="1600" b="1" dirty="0">
                <a:latin typeface="Abadi" panose="020B0604020104020204"/>
              </a:rPr>
              <a:t>KSC LC-39A</a:t>
            </a:r>
            <a:r>
              <a:rPr lang="en-US" altLang="en-US" sz="1600" dirty="0">
                <a:latin typeface="Abadi" panose="020B0604020104020204"/>
              </a:rPr>
              <a:t> achieving the highest success ratio​</a:t>
            </a:r>
            <a:r>
              <a:rPr lang="en-US" altLang="en-US" sz="1600" dirty="0" smtClean="0">
                <a:latin typeface="Abadi" panose="020B0604020104020204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badi" panose="020B060402010402020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badi" panose="020B0604020104020204"/>
              </a:rPr>
              <a:t>Payload Trends:</a:t>
            </a:r>
            <a:endParaRPr lang="en-US" altLang="en-US" sz="1600" dirty="0">
              <a:latin typeface="Abadi" panose="020B060402010402020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badi" panose="020B0604020104020204"/>
              </a:rPr>
              <a:t>Total payload mass carried by NASA customers amounted to 99,980 kg​.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badi" panose="020B0604020104020204"/>
              </a:rPr>
              <a:t>The average payload mass for booster version </a:t>
            </a:r>
            <a:r>
              <a:rPr lang="en-US" altLang="en-US" sz="1600" b="1" dirty="0">
                <a:latin typeface="Abadi" panose="020B0604020104020204"/>
              </a:rPr>
              <a:t>F9 v1.1</a:t>
            </a:r>
            <a:r>
              <a:rPr lang="en-US" altLang="en-US" sz="1600" dirty="0">
                <a:latin typeface="Abadi" panose="020B0604020104020204"/>
              </a:rPr>
              <a:t> was 2,927.4 kg​</a:t>
            </a:r>
            <a:r>
              <a:rPr lang="en-US" altLang="en-US" sz="1600" dirty="0" smtClean="0">
                <a:latin typeface="Abadi" panose="020B0604020104020204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badi" panose="020B060402010402020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badi" panose="020B0604020104020204"/>
              </a:rPr>
              <a:t>Significant Milestones:</a:t>
            </a:r>
            <a:endParaRPr lang="en-US" altLang="en-US" sz="1600" dirty="0">
              <a:latin typeface="Abadi" panose="020B060402010402020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badi" panose="020B0604020104020204"/>
              </a:rPr>
              <a:t>The first successful ground landing occurred on </a:t>
            </a:r>
            <a:r>
              <a:rPr lang="en-US" altLang="en-US" sz="1600" b="1" dirty="0">
                <a:latin typeface="Abadi" panose="020B0604020104020204"/>
              </a:rPr>
              <a:t>December 22, 2015</a:t>
            </a:r>
            <a:r>
              <a:rPr lang="en-US" altLang="en-US" sz="1600" dirty="0">
                <a:latin typeface="Abadi" panose="020B0604020104020204"/>
              </a:rPr>
              <a:t>​.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badi" panose="020B0604020104020204"/>
              </a:rPr>
              <a:t>Successful drone ship landings were achieved for payloads between </a:t>
            </a:r>
            <a:r>
              <a:rPr lang="en-US" altLang="en-US" sz="1600" b="1" dirty="0">
                <a:latin typeface="Abadi" panose="020B0604020104020204"/>
              </a:rPr>
              <a:t>4,000–6,000 kg</a:t>
            </a:r>
            <a:r>
              <a:rPr lang="en-US" altLang="en-US" sz="1600" dirty="0">
                <a:latin typeface="Abadi" panose="020B0604020104020204"/>
              </a:rPr>
              <a:t>​</a:t>
            </a:r>
            <a:r>
              <a:rPr lang="en-US" altLang="en-US" sz="1600" dirty="0" smtClean="0">
                <a:latin typeface="Abadi" panose="020B0604020104020204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badi" panose="020B060402010402020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badi" panose="020B0604020104020204"/>
              </a:rPr>
              <a:t>Performance of Boosters:</a:t>
            </a:r>
            <a:endParaRPr lang="en-US" altLang="en-US" sz="1600" dirty="0">
              <a:latin typeface="Abadi" panose="020B060402010402020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badi" panose="020B0604020104020204"/>
              </a:rPr>
              <a:t>Certain boosters carried maximum payloads, highlighting technological advancements​</a:t>
            </a:r>
            <a:r>
              <a:rPr lang="en-US" altLang="en-US" sz="1600" dirty="0" smtClean="0">
                <a:latin typeface="Abadi" panose="020B0604020104020204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badi" panose="020B060402010402020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smtClean="0">
                <a:latin typeface="Abadi" panose="020B0604020104020204"/>
              </a:rPr>
              <a:t>Machine </a:t>
            </a:r>
            <a:r>
              <a:rPr lang="en-US" altLang="en-US" sz="1600" b="1" dirty="0">
                <a:latin typeface="Abadi" panose="020B0604020104020204"/>
              </a:rPr>
              <a:t>Learning Insights:</a:t>
            </a:r>
            <a:endParaRPr lang="en-US" altLang="en-US" sz="1600" dirty="0">
              <a:latin typeface="Abadi" panose="020B060402010402020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badi" panose="020B0604020104020204"/>
              </a:rPr>
              <a:t>Classification models like Decision Tree, SVM, and Logistic Regression achieved the highest accuracy at </a:t>
            </a:r>
            <a:r>
              <a:rPr lang="en-US" altLang="en-US" sz="1600" b="1" dirty="0">
                <a:latin typeface="Abadi" panose="020B0604020104020204"/>
              </a:rPr>
              <a:t>83%</a:t>
            </a:r>
            <a:r>
              <a:rPr lang="en-US" altLang="en-US" sz="1600" dirty="0">
                <a:latin typeface="Abadi" panose="020B0604020104020204"/>
              </a:rPr>
              <a:t>​.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badi" panose="020B0604020104020204"/>
              </a:rPr>
              <a:t>Confusion matrix analysis indicated issues with true positives, reflecting challenges in distinguishing specific outcomes​.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75309" y="1544320"/>
            <a:ext cx="10355548" cy="42468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Datasets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/>
            </a:r>
            <a:b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400" dirty="0" smtClean="0">
                <a:hlinkClick r:id="rId4"/>
              </a:rPr>
              <a:t>dataset_part_1.csv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hlinkClick r:id="rId5"/>
              </a:rPr>
              <a:t>dataset_part_2.csv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hlinkClick r:id="rId6"/>
              </a:rPr>
              <a:t>dataset_part_3.csv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hlinkClick r:id="rId7"/>
              </a:rPr>
              <a:t>ML_data.csv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hlinkClick r:id="rId8"/>
              </a:rPr>
              <a:t>Spacex.csv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Notebook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/>
            </a:r>
            <a:b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400" dirty="0" smtClean="0">
                <a:hlinkClick r:id="rId9"/>
              </a:rPr>
              <a:t>ML Notebook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17991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Falcon 9 historical launch records was collected by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the Wikipedia page titled List of Falcon 9 and Falcon Heavy Launches.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Extraction using identification number in the Launch data by sending a get request to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API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was filtered to include only Falcon 9 Launches and missing values (5) in the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payloadmass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column was replaced by the mean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2747352"/>
          </a:xfrm>
          <a:prstGeom prst="rect">
            <a:avLst/>
          </a:prstGeom>
        </p:spPr>
        <p:txBody>
          <a:bodyPr lIns="91440" tIns="45720" rIns="91440" bIns="45720" anchor="t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5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5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5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5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5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5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5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5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78192459"/>
              </p:ext>
            </p:extLst>
          </p:nvPr>
        </p:nvGraphicFramePr>
        <p:xfrm>
          <a:off x="2296160" y="1788161"/>
          <a:ext cx="7223760" cy="288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840" y="4923433"/>
            <a:ext cx="1080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https://github.com/uzilon/Data-science-Coursera/blob/main/jupyter-labs-spacex-data-collection-api%20(1).ipynb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9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105079"/>
              </p:ext>
            </p:extLst>
          </p:nvPr>
        </p:nvGraphicFramePr>
        <p:xfrm>
          <a:off x="2255520" y="1756363"/>
          <a:ext cx="7449502" cy="2581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922410" y="5056076"/>
            <a:ext cx="10030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https://github.com/uzilon/Data-science-Coursera/blob/main/jupyter-labs-webscraping%20(1).ipynb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www.w3.org/XML/1998/namespace"/>
    <ds:schemaRef ds:uri="http://purl.org/dc/dcmitype/"/>
    <ds:schemaRef ds:uri="155be751-a274-42e8-93fb-f39d3b9bccc8"/>
    <ds:schemaRef ds:uri="http://schemas.openxmlformats.org/package/2006/metadata/core-properties"/>
    <ds:schemaRef ds:uri="http://purl.org/dc/terms/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3710</TotalTime>
  <Words>1453</Words>
  <Application>Microsoft Office PowerPoint</Application>
  <PresentationFormat>Widescreen</PresentationFormat>
  <Paragraphs>235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Uzoma Ewurum</cp:lastModifiedBy>
  <cp:revision>237</cp:revision>
  <dcterms:created xsi:type="dcterms:W3CDTF">2021-04-29T18:58:34Z</dcterms:created>
  <dcterms:modified xsi:type="dcterms:W3CDTF">2025-01-02T21:41:03Z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